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6.xml" ContentType="application/vnd.openxmlformats-officedocument.presentationml.slideMaster+xml"/>
  <Override PartName="/ppt/notesSlides/notesSlide9.xml" ContentType="application/vnd.openxmlformats-officedocument.presentationml.notesSlide+xml"/>
  <Override PartName="/ppt/notesSlides/notesSlide53.xml" ContentType="application/vnd.openxmlformats-officedocument.presentationml.notesSlide+xml"/>
  <Override PartName="/ppt/notesSlides/notesSlide1.xml" ContentType="application/vnd.openxmlformats-officedocument.presentationml.notesSlide+xml"/>
  <Override PartName="/ppt/notesSlides/notesSlide5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9.xml.rels" ContentType="application/vnd.openxmlformats-package.relationships+xml"/>
  <Override PartName="/ppt/notesSlides/_rels/notesSlide44.xml.rels" ContentType="application/vnd.openxmlformats-package.relationships+xml"/>
  <Override PartName="/ppt/notesSlides/_rels/notesSlide1.xml.rels" ContentType="application/vnd.openxmlformats-package.relationships+xml"/>
  <Override PartName="/ppt/notesSlides/_rels/notesSlide45.xml.rels" ContentType="application/vnd.openxmlformats-package.relationships+xml"/>
  <Override PartName="/ppt/notesSlides/_rels/notesSlide2.xml.rels" ContentType="application/vnd.openxmlformats-package.relationships+xml"/>
  <Override PartName="/ppt/notesSlides/_rels/notesSlide46.xml.rels" ContentType="application/vnd.openxmlformats-package.relationships+xml"/>
  <Override PartName="/ppt/notesSlides/_rels/notesSlide3.xml.rels" ContentType="application/vnd.openxmlformats-package.relationships+xml"/>
  <Override PartName="/ppt/notesSlides/_rels/notesSlide47.xml.rels" ContentType="application/vnd.openxmlformats-package.relationships+xml"/>
  <Override PartName="/ppt/notesSlides/_rels/notesSlide4.xml.rels" ContentType="application/vnd.openxmlformats-package.relationships+xml"/>
  <Override PartName="/ppt/notesSlides/_rels/notesSlide48.xml.rels" ContentType="application/vnd.openxmlformats-package.relationships+xml"/>
  <Override PartName="/ppt/notesSlides/_rels/notesSlide5.xml.rels" ContentType="application/vnd.openxmlformats-package.relationships+xml"/>
  <Override PartName="/ppt/notesSlides/_rels/notesSlide49.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_rels/notesSlide50.xml.rels" ContentType="application/vnd.openxmlformats-package.relationships+xml"/>
  <Override PartName="/ppt/notesSlides/_rels/notesSlide51.xml.rels" ContentType="application/vnd.openxmlformats-package.relationships+xml"/>
  <Override PartName="/ppt/notesSlides/_rels/notesSlide52.xml.rels" ContentType="application/vnd.openxmlformats-package.relationships+xml"/>
  <Override PartName="/ppt/notesSlides/_rels/notesSlide53.xml.rels" ContentType="application/vnd.openxmlformats-package.relationships+xml"/>
  <Override PartName="/ppt/notesSlides/_rels/notesSlide54.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media/image9.jpeg" ContentType="image/jpeg"/>
  <Override PartName="/ppt/media/image1.jpeg" ContentType="image/jpeg"/>
  <Override PartName="/ppt/media/image2.jpeg" ContentType="image/jpeg"/>
  <Override PartName="/ppt/media/image48.png" ContentType="image/pn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41.png" ContentType="image/png"/>
  <Override PartName="/ppt/media/image8.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47.jpeg" ContentType="image/jpeg"/>
  <Override PartName="/ppt/media/image23.png" ContentType="image/png"/>
  <Override PartName="/ppt/media/image24.png" ContentType="image/pn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2.jpeg" ContentType="image/jpeg"/>
  <Override PartName="/ppt/media/image40.png" ContentType="image/png"/>
  <Override PartName="/ppt/media/image43.jpeg" ContentType="image/jpeg"/>
  <Override PartName="/ppt/media/image44.jpeg" ContentType="image/jpeg"/>
  <Override PartName="/ppt/media/image45.jpeg" ContentType="image/jpeg"/>
  <Override PartName="/ppt/media/image4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PlaceHolder 1"/>
          <p:cNvSpPr>
            <a:spLocks noGrp="1"/>
          </p:cNvSpPr>
          <p:nvPr>
            <p:ph type="sldImg"/>
          </p:nvPr>
        </p:nvSpPr>
        <p:spPr>
          <a:xfrm>
            <a:off x="533520" y="764280"/>
            <a:ext cx="6704640" cy="3771360"/>
          </a:xfrm>
          <a:prstGeom prst="rect">
            <a:avLst/>
          </a:prstGeom>
        </p:spPr>
        <p:txBody>
          <a:bodyPr lIns="0" rIns="0" tIns="0" bIns="0" anchor="ctr"/>
          <a:p>
            <a:pPr algn="ctr"/>
            <a:r>
              <a:rPr b="0" lang="en-US" sz="4400" spc="-1" strike="noStrike">
                <a:latin typeface="Arial"/>
              </a:rPr>
              <a:t>Click to move the slide</a:t>
            </a:r>
            <a:endParaRPr b="0" lang="en-US" sz="4400" spc="-1" strike="noStrike">
              <a:latin typeface="Arial"/>
            </a:endParaRPr>
          </a:p>
        </p:txBody>
      </p:sp>
      <p:sp>
        <p:nvSpPr>
          <p:cNvPr id="289" name="PlaceHolder 2"/>
          <p:cNvSpPr>
            <a:spLocks noGrp="1"/>
          </p:cNvSpPr>
          <p:nvPr>
            <p:ph type="body"/>
          </p:nvPr>
        </p:nvSpPr>
        <p:spPr>
          <a:xfrm>
            <a:off x="777240" y="4777560"/>
            <a:ext cx="6217560" cy="452592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290" name="PlaceHolder 3"/>
          <p:cNvSpPr>
            <a:spLocks noGrp="1"/>
          </p:cNvSpPr>
          <p:nvPr>
            <p:ph type="hdr"/>
          </p:nvPr>
        </p:nvSpPr>
        <p:spPr>
          <a:xfrm>
            <a:off x="0" y="0"/>
            <a:ext cx="3372840" cy="502560"/>
          </a:xfrm>
          <a:prstGeom prst="rect">
            <a:avLst/>
          </a:prstGeom>
        </p:spPr>
        <p:txBody>
          <a:bodyPr lIns="0" rIns="0" tIns="0" bIns="0"/>
          <a:p>
            <a:r>
              <a:rPr b="0" lang="en-US" sz="1400" spc="-1" strike="noStrike">
                <a:latin typeface="Times New Roman"/>
              </a:rPr>
              <a:t> </a:t>
            </a:r>
            <a:endParaRPr b="0" lang="en-US" sz="1400" spc="-1" strike="noStrike">
              <a:latin typeface="Times New Roman"/>
            </a:endParaRPr>
          </a:p>
        </p:txBody>
      </p:sp>
      <p:sp>
        <p:nvSpPr>
          <p:cNvPr id="291" name="PlaceHolder 4"/>
          <p:cNvSpPr>
            <a:spLocks noGrp="1"/>
          </p:cNvSpPr>
          <p:nvPr>
            <p:ph type="dt"/>
          </p:nvPr>
        </p:nvSpPr>
        <p:spPr>
          <a:xfrm>
            <a:off x="4399200" y="0"/>
            <a:ext cx="3372840" cy="502560"/>
          </a:xfrm>
          <a:prstGeom prst="rect">
            <a:avLst/>
          </a:prstGeom>
        </p:spPr>
        <p:txBody>
          <a:bodyPr lIns="0" rIns="0" tIns="0" bIns="0"/>
          <a:p>
            <a:pPr algn="r"/>
            <a:r>
              <a:rPr b="0" lang="en-US" sz="1400" spc="-1" strike="noStrike">
                <a:latin typeface="Times New Roman"/>
              </a:rPr>
              <a:t> </a:t>
            </a:r>
            <a:endParaRPr b="0" lang="en-US" sz="1400" spc="-1" strike="noStrike">
              <a:latin typeface="Times New Roman"/>
            </a:endParaRPr>
          </a:p>
        </p:txBody>
      </p:sp>
      <p:sp>
        <p:nvSpPr>
          <p:cNvPr id="292" name="PlaceHolder 5"/>
          <p:cNvSpPr>
            <a:spLocks noGrp="1"/>
          </p:cNvSpPr>
          <p:nvPr>
            <p:ph type="ftr"/>
          </p:nvPr>
        </p:nvSpPr>
        <p:spPr>
          <a:xfrm>
            <a:off x="0" y="9555480"/>
            <a:ext cx="3372840" cy="502560"/>
          </a:xfrm>
          <a:prstGeom prst="rect">
            <a:avLst/>
          </a:prstGeom>
        </p:spPr>
        <p:txBody>
          <a:bodyPr lIns="0" rIns="0" tIns="0" bIns="0" anchor="b"/>
          <a:p>
            <a:r>
              <a:rPr b="0" lang="en-US" sz="1400" spc="-1" strike="noStrike">
                <a:latin typeface="Times New Roman"/>
              </a:rPr>
              <a:t> </a:t>
            </a:r>
            <a:endParaRPr b="0" lang="en-US" sz="1400" spc="-1" strike="noStrike">
              <a:latin typeface="Times New Roman"/>
            </a:endParaRPr>
          </a:p>
        </p:txBody>
      </p:sp>
      <p:sp>
        <p:nvSpPr>
          <p:cNvPr id="293" name="PlaceHolder 6"/>
          <p:cNvSpPr>
            <a:spLocks noGrp="1"/>
          </p:cNvSpPr>
          <p:nvPr>
            <p:ph type="sldNum"/>
          </p:nvPr>
        </p:nvSpPr>
        <p:spPr>
          <a:xfrm>
            <a:off x="4399200" y="9555480"/>
            <a:ext cx="3372840" cy="502560"/>
          </a:xfrm>
          <a:prstGeom prst="rect">
            <a:avLst/>
          </a:prstGeom>
        </p:spPr>
        <p:txBody>
          <a:bodyPr lIns="0" rIns="0" tIns="0" bIns="0" anchor="b"/>
          <a:p>
            <a:pPr algn="r"/>
            <a:fld id="{4750B3A2-FF9D-4582-9794-81C0220AB95F}" type="slidenum">
              <a:rPr b="0" lang="en-US" sz="1400" spc="-1" strike="noStrike">
                <a:latin typeface="Times New Roman"/>
              </a:rPr>
              <a:t>1</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CustomShape 1"/>
          <p:cNvSpPr/>
          <p:nvPr/>
        </p:nvSpPr>
        <p:spPr>
          <a:xfrm>
            <a:off x="685800" y="4343400"/>
            <a:ext cx="5473080" cy="4101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7"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CustomShape 1"/>
          <p:cNvSpPr/>
          <p:nvPr/>
        </p:nvSpPr>
        <p:spPr>
          <a:xfrm>
            <a:off x="685800" y="4343400"/>
            <a:ext cx="5484240" cy="4112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CustomShape 1"/>
          <p:cNvSpPr/>
          <p:nvPr/>
        </p:nvSpPr>
        <p:spPr>
          <a:xfrm>
            <a:off x="685800" y="4343400"/>
            <a:ext cx="5477760" cy="4106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CustomShape 1"/>
          <p:cNvSpPr/>
          <p:nvPr/>
        </p:nvSpPr>
        <p:spPr>
          <a:xfrm>
            <a:off x="914400" y="3257640"/>
            <a:ext cx="7313040" cy="30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34"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35"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3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3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3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4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4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4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4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45"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4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4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6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65"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6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6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7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7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7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7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8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8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82"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84"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85"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8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8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8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9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9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95"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9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9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10"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12"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1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1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5"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7"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19"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2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121"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2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2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2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2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2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29"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31"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132"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36"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137"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39"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14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14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142"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14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14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5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61"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6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6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6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6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170"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7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7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7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7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7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78"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80"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181"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8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8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85"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18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88"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18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19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191"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19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19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0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08"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1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1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1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1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21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1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2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2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2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2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25"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27"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228"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3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3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3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23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35"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23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23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238"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23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24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5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55"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5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5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6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6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26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6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6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6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7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7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72"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2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74"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275"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7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7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7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28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8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28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28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285"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28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28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32"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0" y="0"/>
            <a:ext cx="266040" cy="513720"/>
          </a:xfrm>
          <a:prstGeom prst="rect">
            <a:avLst/>
          </a:prstGeom>
          <a:gradFill rotWithShape="0">
            <a:gsLst>
              <a:gs pos="0">
                <a:srgbClr val="ffffff"/>
              </a:gs>
              <a:gs pos="100000">
                <a:srgbClr val="cccce6"/>
              </a:gs>
            </a:gsLst>
            <a:lin ang="10800000"/>
          </a:gradFill>
          <a:ln>
            <a:noFill/>
          </a:ln>
        </p:spPr>
        <p:style>
          <a:lnRef idx="0"/>
          <a:fillRef idx="0"/>
          <a:effectRef idx="0"/>
          <a:fontRef idx="minor"/>
        </p:style>
      </p:sp>
      <p:sp>
        <p:nvSpPr>
          <p:cNvPr id="1" name="CustomShape 2"/>
          <p:cNvSpPr/>
          <p:nvPr/>
        </p:nvSpPr>
        <p:spPr>
          <a:xfrm>
            <a:off x="412920" y="135000"/>
            <a:ext cx="8711280" cy="254880"/>
          </a:xfrm>
          <a:prstGeom prst="rect">
            <a:avLst/>
          </a:prstGeom>
          <a:gradFill rotWithShape="0">
            <a:gsLst>
              <a:gs pos="0">
                <a:srgbClr val="ffffff"/>
              </a:gs>
              <a:gs pos="100000">
                <a:srgbClr val="00007d"/>
              </a:gs>
            </a:gsLst>
            <a:lin ang="10800000"/>
          </a:gradFill>
          <a:ln>
            <a:noFill/>
          </a:ln>
        </p:spPr>
        <p:style>
          <a:lnRef idx="0"/>
          <a:fillRef idx="0"/>
          <a:effectRef idx="0"/>
          <a:fontRef idx="minor"/>
        </p:style>
      </p:sp>
      <p:sp>
        <p:nvSpPr>
          <p:cNvPr id="2" name="CustomShape 3"/>
          <p:cNvSpPr/>
          <p:nvPr/>
        </p:nvSpPr>
        <p:spPr>
          <a:xfrm>
            <a:off x="409680" y="135000"/>
            <a:ext cx="118440" cy="121680"/>
          </a:xfrm>
          <a:prstGeom prst="rect">
            <a:avLst/>
          </a:prstGeom>
          <a:solidFill>
            <a:srgbClr val="cccce6"/>
          </a:solidFill>
          <a:ln>
            <a:noFill/>
          </a:ln>
        </p:spPr>
        <p:style>
          <a:lnRef idx="0"/>
          <a:fillRef idx="0"/>
          <a:effectRef idx="0"/>
          <a:fontRef idx="minor"/>
        </p:style>
      </p:sp>
      <p:sp>
        <p:nvSpPr>
          <p:cNvPr id="3" name="CustomShape 4"/>
          <p:cNvSpPr/>
          <p:nvPr/>
        </p:nvSpPr>
        <p:spPr>
          <a:xfrm>
            <a:off x="547560" y="0"/>
            <a:ext cx="120240" cy="118440"/>
          </a:xfrm>
          <a:prstGeom prst="rect">
            <a:avLst/>
          </a:prstGeom>
          <a:solidFill>
            <a:srgbClr val="cccce6"/>
          </a:solidFill>
          <a:ln>
            <a:noFill/>
          </a:ln>
        </p:spPr>
        <p:style>
          <a:lnRef idx="0"/>
          <a:fillRef idx="0"/>
          <a:effectRef idx="0"/>
          <a:fontRef idx="minor"/>
        </p:style>
      </p:sp>
      <p:sp>
        <p:nvSpPr>
          <p:cNvPr id="4" name="CustomShape 5"/>
          <p:cNvSpPr/>
          <p:nvPr/>
        </p:nvSpPr>
        <p:spPr>
          <a:xfrm>
            <a:off x="547560" y="135000"/>
            <a:ext cx="120240" cy="121680"/>
          </a:xfrm>
          <a:prstGeom prst="rect">
            <a:avLst/>
          </a:prstGeom>
          <a:solidFill>
            <a:srgbClr val="9999cc"/>
          </a:solidFill>
          <a:ln>
            <a:noFill/>
          </a:ln>
        </p:spPr>
        <p:style>
          <a:lnRef idx="0"/>
          <a:fillRef idx="0"/>
          <a:effectRef idx="0"/>
          <a:fontRef idx="minor"/>
        </p:style>
      </p:sp>
      <p:sp>
        <p:nvSpPr>
          <p:cNvPr id="5" name="CustomShape 6"/>
          <p:cNvSpPr/>
          <p:nvPr/>
        </p:nvSpPr>
        <p:spPr>
          <a:xfrm>
            <a:off x="274680" y="274680"/>
            <a:ext cx="117000" cy="118440"/>
          </a:xfrm>
          <a:prstGeom prst="rect">
            <a:avLst/>
          </a:prstGeom>
          <a:solidFill>
            <a:srgbClr val="cccce6"/>
          </a:solidFill>
          <a:ln>
            <a:noFill/>
          </a:ln>
        </p:spPr>
        <p:style>
          <a:lnRef idx="0"/>
          <a:fillRef idx="0"/>
          <a:effectRef idx="0"/>
          <a:fontRef idx="minor"/>
        </p:style>
      </p:sp>
      <p:sp>
        <p:nvSpPr>
          <p:cNvPr id="6" name="CustomShape 7"/>
          <p:cNvSpPr/>
          <p:nvPr/>
        </p:nvSpPr>
        <p:spPr>
          <a:xfrm>
            <a:off x="131760" y="136440"/>
            <a:ext cx="121680" cy="118440"/>
          </a:xfrm>
          <a:prstGeom prst="rect">
            <a:avLst/>
          </a:prstGeom>
          <a:solidFill>
            <a:srgbClr val="00007d"/>
          </a:solidFill>
          <a:ln>
            <a:noFill/>
          </a:ln>
        </p:spPr>
        <p:style>
          <a:lnRef idx="0"/>
          <a:fillRef idx="0"/>
          <a:effectRef idx="0"/>
          <a:fontRef idx="minor"/>
        </p:style>
      </p:sp>
      <p:sp>
        <p:nvSpPr>
          <p:cNvPr id="7" name="CustomShape 8"/>
          <p:cNvSpPr/>
          <p:nvPr/>
        </p:nvSpPr>
        <p:spPr>
          <a:xfrm>
            <a:off x="409680" y="271440"/>
            <a:ext cx="118440" cy="118440"/>
          </a:xfrm>
          <a:prstGeom prst="rect">
            <a:avLst/>
          </a:prstGeom>
          <a:solidFill>
            <a:srgbClr val="9999cc"/>
          </a:solidFill>
          <a:ln>
            <a:noFill/>
          </a:ln>
        </p:spPr>
        <p:style>
          <a:lnRef idx="0"/>
          <a:fillRef idx="0"/>
          <a:effectRef idx="0"/>
          <a:fontRef idx="minor"/>
        </p:style>
      </p:sp>
      <p:sp>
        <p:nvSpPr>
          <p:cNvPr id="8" name="CustomShape 9"/>
          <p:cNvSpPr/>
          <p:nvPr/>
        </p:nvSpPr>
        <p:spPr>
          <a:xfrm>
            <a:off x="274680" y="409680"/>
            <a:ext cx="117000" cy="116640"/>
          </a:xfrm>
          <a:prstGeom prst="rect">
            <a:avLst/>
          </a:prstGeom>
          <a:solidFill>
            <a:srgbClr val="9999cc"/>
          </a:solidFill>
          <a:ln>
            <a:noFill/>
          </a:ln>
        </p:spPr>
        <p:style>
          <a:lnRef idx="0"/>
          <a:fillRef idx="0"/>
          <a:effectRef idx="0"/>
          <a:fontRef idx="minor"/>
        </p:style>
      </p:sp>
      <p:sp>
        <p:nvSpPr>
          <p:cNvPr id="9" name="PlaceHolder 10"/>
          <p:cNvSpPr>
            <a:spLocks noGrp="1"/>
          </p:cNvSpPr>
          <p:nvPr>
            <p:ph type="title"/>
          </p:nvPr>
        </p:nvSpPr>
        <p:spPr>
          <a:xfrm>
            <a:off x="457200" y="273600"/>
            <a:ext cx="8228880" cy="1144440"/>
          </a:xfrm>
          <a:prstGeom prst="rect">
            <a:avLst/>
          </a:prstGeom>
        </p:spPr>
        <p:txBody>
          <a:bodyPr lIns="0" rIns="0" tIns="0" bIns="0" anchor="ctr"/>
          <a:p>
            <a:r>
              <a:rPr b="0" lang="en-US" sz="1800" spc="-1" strike="noStrike">
                <a:latin typeface="Arial"/>
              </a:rPr>
              <a:t>Click to edit the title text format</a:t>
            </a:r>
            <a:endParaRPr b="0" lang="en-US" sz="1800" spc="-1" strike="noStrike">
              <a:latin typeface="Arial"/>
            </a:endParaRPr>
          </a:p>
        </p:txBody>
      </p:sp>
      <p:sp>
        <p:nvSpPr>
          <p:cNvPr id="10" name="PlaceHolder 11"/>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11" name="PlaceHolder 12"/>
          <p:cNvSpPr>
            <a:spLocks noGrp="1"/>
          </p:cNvSpPr>
          <p:nvPr>
            <p:ph type="body"/>
          </p:nvPr>
        </p:nvSpPr>
        <p:spPr>
          <a:xfrm>
            <a:off x="467424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 name="CustomShape 1"/>
          <p:cNvSpPr/>
          <p:nvPr/>
        </p:nvSpPr>
        <p:spPr>
          <a:xfrm>
            <a:off x="0" y="0"/>
            <a:ext cx="3485520" cy="6838200"/>
          </a:xfrm>
          <a:prstGeom prst="rect">
            <a:avLst/>
          </a:prstGeom>
          <a:gradFill rotWithShape="0">
            <a:gsLst>
              <a:gs pos="0">
                <a:srgbClr val="ffffff"/>
              </a:gs>
              <a:gs pos="100000">
                <a:srgbClr val="cccce6"/>
              </a:gs>
            </a:gsLst>
            <a:lin ang="10800000"/>
          </a:gradFill>
          <a:ln>
            <a:noFill/>
          </a:ln>
        </p:spPr>
        <p:style>
          <a:lnRef idx="0"/>
          <a:fillRef idx="0"/>
          <a:effectRef idx="0"/>
          <a:fontRef idx="minor"/>
        </p:style>
      </p:sp>
      <p:sp>
        <p:nvSpPr>
          <p:cNvPr id="49" name="CustomShape 2"/>
          <p:cNvSpPr/>
          <p:nvPr/>
        </p:nvSpPr>
        <p:spPr>
          <a:xfrm>
            <a:off x="1716120" y="1690560"/>
            <a:ext cx="7408080" cy="2514240"/>
          </a:xfrm>
          <a:prstGeom prst="rect">
            <a:avLst/>
          </a:prstGeom>
          <a:solidFill>
            <a:srgbClr val="00007d"/>
          </a:solidFill>
          <a:ln>
            <a:noFill/>
          </a:ln>
        </p:spPr>
        <p:style>
          <a:lnRef idx="0"/>
          <a:fillRef idx="0"/>
          <a:effectRef idx="0"/>
          <a:fontRef idx="minor"/>
        </p:style>
      </p:sp>
      <p:sp>
        <p:nvSpPr>
          <p:cNvPr id="50" name="CustomShape 3"/>
          <p:cNvSpPr/>
          <p:nvPr/>
        </p:nvSpPr>
        <p:spPr>
          <a:xfrm>
            <a:off x="573120" y="3583080"/>
            <a:ext cx="556560" cy="621720"/>
          </a:xfrm>
          <a:prstGeom prst="rect">
            <a:avLst/>
          </a:prstGeom>
          <a:solidFill>
            <a:srgbClr val="9999cc"/>
          </a:solidFill>
          <a:ln>
            <a:noFill/>
          </a:ln>
        </p:spPr>
        <p:style>
          <a:lnRef idx="0"/>
          <a:fillRef idx="0"/>
          <a:effectRef idx="0"/>
          <a:fontRef idx="minor"/>
        </p:style>
      </p:sp>
      <p:sp>
        <p:nvSpPr>
          <p:cNvPr id="51" name="CustomShape 4"/>
          <p:cNvSpPr/>
          <p:nvPr/>
        </p:nvSpPr>
        <p:spPr>
          <a:xfrm>
            <a:off x="1716120" y="1690560"/>
            <a:ext cx="555120" cy="623520"/>
          </a:xfrm>
          <a:prstGeom prst="rect">
            <a:avLst/>
          </a:prstGeom>
          <a:solidFill>
            <a:srgbClr val="cccce6"/>
          </a:solidFill>
          <a:ln>
            <a:noFill/>
          </a:ln>
        </p:spPr>
        <p:style>
          <a:lnRef idx="0"/>
          <a:fillRef idx="0"/>
          <a:effectRef idx="0"/>
          <a:fontRef idx="minor"/>
        </p:style>
      </p:sp>
      <p:sp>
        <p:nvSpPr>
          <p:cNvPr id="52" name="CustomShape 5"/>
          <p:cNvSpPr/>
          <p:nvPr/>
        </p:nvSpPr>
        <p:spPr>
          <a:xfrm>
            <a:off x="2281320" y="1066680"/>
            <a:ext cx="565920" cy="615600"/>
          </a:xfrm>
          <a:prstGeom prst="rect">
            <a:avLst/>
          </a:prstGeom>
          <a:solidFill>
            <a:srgbClr val="cccce6"/>
          </a:solidFill>
          <a:ln>
            <a:noFill/>
          </a:ln>
        </p:spPr>
        <p:style>
          <a:lnRef idx="0"/>
          <a:fillRef idx="0"/>
          <a:effectRef idx="0"/>
          <a:fontRef idx="minor"/>
        </p:style>
      </p:sp>
      <p:sp>
        <p:nvSpPr>
          <p:cNvPr id="53" name="CustomShape 6"/>
          <p:cNvSpPr/>
          <p:nvPr/>
        </p:nvSpPr>
        <p:spPr>
          <a:xfrm>
            <a:off x="1141560" y="3583080"/>
            <a:ext cx="564480" cy="621720"/>
          </a:xfrm>
          <a:prstGeom prst="rect">
            <a:avLst/>
          </a:prstGeom>
          <a:solidFill>
            <a:srgbClr val="00007d"/>
          </a:solidFill>
          <a:ln>
            <a:noFill/>
          </a:ln>
        </p:spPr>
        <p:style>
          <a:lnRef idx="0"/>
          <a:fillRef idx="0"/>
          <a:effectRef idx="0"/>
          <a:fontRef idx="minor"/>
        </p:style>
      </p:sp>
      <p:sp>
        <p:nvSpPr>
          <p:cNvPr id="54" name="CustomShape 7"/>
          <p:cNvSpPr/>
          <p:nvPr/>
        </p:nvSpPr>
        <p:spPr>
          <a:xfrm>
            <a:off x="2281320" y="1690560"/>
            <a:ext cx="565920" cy="623520"/>
          </a:xfrm>
          <a:prstGeom prst="rect">
            <a:avLst/>
          </a:prstGeom>
          <a:solidFill>
            <a:srgbClr val="9999cc"/>
          </a:solidFill>
          <a:ln>
            <a:noFill/>
          </a:ln>
        </p:spPr>
        <p:style>
          <a:lnRef idx="0"/>
          <a:fillRef idx="0"/>
          <a:effectRef idx="0"/>
          <a:fontRef idx="minor"/>
        </p:style>
      </p:sp>
      <p:sp>
        <p:nvSpPr>
          <p:cNvPr id="55" name="CustomShape 8"/>
          <p:cNvSpPr/>
          <p:nvPr/>
        </p:nvSpPr>
        <p:spPr>
          <a:xfrm>
            <a:off x="1141560" y="2324160"/>
            <a:ext cx="564480" cy="613800"/>
          </a:xfrm>
          <a:prstGeom prst="rect">
            <a:avLst/>
          </a:prstGeom>
          <a:solidFill>
            <a:srgbClr val="cccce6"/>
          </a:solidFill>
          <a:ln>
            <a:noFill/>
          </a:ln>
        </p:spPr>
        <p:style>
          <a:lnRef idx="0"/>
          <a:fillRef idx="0"/>
          <a:effectRef idx="0"/>
          <a:fontRef idx="minor"/>
        </p:style>
      </p:sp>
      <p:sp>
        <p:nvSpPr>
          <p:cNvPr id="56" name="CustomShape 9"/>
          <p:cNvSpPr/>
          <p:nvPr/>
        </p:nvSpPr>
        <p:spPr>
          <a:xfrm>
            <a:off x="0" y="2324160"/>
            <a:ext cx="563040" cy="613800"/>
          </a:xfrm>
          <a:prstGeom prst="rect">
            <a:avLst/>
          </a:prstGeom>
          <a:solidFill>
            <a:srgbClr val="00007d"/>
          </a:solidFill>
          <a:ln>
            <a:noFill/>
          </a:ln>
        </p:spPr>
        <p:style>
          <a:lnRef idx="0"/>
          <a:fillRef idx="0"/>
          <a:effectRef idx="0"/>
          <a:fontRef idx="minor"/>
        </p:style>
      </p:sp>
      <p:sp>
        <p:nvSpPr>
          <p:cNvPr id="57" name="CustomShape 10"/>
          <p:cNvSpPr/>
          <p:nvPr/>
        </p:nvSpPr>
        <p:spPr>
          <a:xfrm>
            <a:off x="1716120" y="2324160"/>
            <a:ext cx="555120" cy="613800"/>
          </a:xfrm>
          <a:prstGeom prst="rect">
            <a:avLst/>
          </a:prstGeom>
          <a:solidFill>
            <a:srgbClr val="9999cc"/>
          </a:solidFill>
          <a:ln>
            <a:noFill/>
          </a:ln>
        </p:spPr>
        <p:style>
          <a:lnRef idx="0"/>
          <a:fillRef idx="0"/>
          <a:effectRef idx="0"/>
          <a:fontRef idx="minor"/>
        </p:style>
      </p:sp>
      <p:sp>
        <p:nvSpPr>
          <p:cNvPr id="58" name="CustomShape 11"/>
          <p:cNvSpPr/>
          <p:nvPr/>
        </p:nvSpPr>
        <p:spPr>
          <a:xfrm>
            <a:off x="573120" y="2948040"/>
            <a:ext cx="556560" cy="624960"/>
          </a:xfrm>
          <a:prstGeom prst="rect">
            <a:avLst/>
          </a:prstGeom>
          <a:solidFill>
            <a:srgbClr val="cccce6"/>
          </a:solidFill>
          <a:ln>
            <a:noFill/>
          </a:ln>
        </p:spPr>
        <p:style>
          <a:lnRef idx="0"/>
          <a:fillRef idx="0"/>
          <a:effectRef idx="0"/>
          <a:fontRef idx="minor"/>
        </p:style>
      </p:sp>
      <p:sp>
        <p:nvSpPr>
          <p:cNvPr id="59" name="CustomShape 12"/>
          <p:cNvSpPr/>
          <p:nvPr/>
        </p:nvSpPr>
        <p:spPr>
          <a:xfrm>
            <a:off x="1141560" y="2948040"/>
            <a:ext cx="564480" cy="624960"/>
          </a:xfrm>
          <a:prstGeom prst="rect">
            <a:avLst/>
          </a:prstGeom>
          <a:solidFill>
            <a:srgbClr val="9999cc"/>
          </a:solidFill>
          <a:ln>
            <a:noFill/>
          </a:ln>
        </p:spPr>
        <p:style>
          <a:lnRef idx="0"/>
          <a:fillRef idx="0"/>
          <a:effectRef idx="0"/>
          <a:fontRef idx="minor"/>
        </p:style>
      </p:sp>
      <p:sp>
        <p:nvSpPr>
          <p:cNvPr id="60" name="PlaceHolder 13"/>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61" name="PlaceHolder 14"/>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8" name="CustomShape 1"/>
          <p:cNvSpPr/>
          <p:nvPr/>
        </p:nvSpPr>
        <p:spPr>
          <a:xfrm>
            <a:off x="0" y="0"/>
            <a:ext cx="266040" cy="513720"/>
          </a:xfrm>
          <a:prstGeom prst="rect">
            <a:avLst/>
          </a:prstGeom>
          <a:gradFill rotWithShape="0">
            <a:gsLst>
              <a:gs pos="0">
                <a:srgbClr val="ffffff"/>
              </a:gs>
              <a:gs pos="100000">
                <a:srgbClr val="cccce6"/>
              </a:gs>
            </a:gsLst>
            <a:lin ang="10800000"/>
          </a:gradFill>
          <a:ln>
            <a:noFill/>
          </a:ln>
        </p:spPr>
        <p:style>
          <a:lnRef idx="0"/>
          <a:fillRef idx="0"/>
          <a:effectRef idx="0"/>
          <a:fontRef idx="minor"/>
        </p:style>
      </p:sp>
      <p:sp>
        <p:nvSpPr>
          <p:cNvPr id="99" name="CustomShape 2"/>
          <p:cNvSpPr/>
          <p:nvPr/>
        </p:nvSpPr>
        <p:spPr>
          <a:xfrm>
            <a:off x="412920" y="135000"/>
            <a:ext cx="8711280" cy="254880"/>
          </a:xfrm>
          <a:prstGeom prst="rect">
            <a:avLst/>
          </a:prstGeom>
          <a:gradFill rotWithShape="0">
            <a:gsLst>
              <a:gs pos="0">
                <a:srgbClr val="ffffff"/>
              </a:gs>
              <a:gs pos="100000">
                <a:srgbClr val="00007d"/>
              </a:gs>
            </a:gsLst>
            <a:lin ang="10800000"/>
          </a:gradFill>
          <a:ln>
            <a:noFill/>
          </a:ln>
        </p:spPr>
        <p:style>
          <a:lnRef idx="0"/>
          <a:fillRef idx="0"/>
          <a:effectRef idx="0"/>
          <a:fontRef idx="minor"/>
        </p:style>
      </p:sp>
      <p:sp>
        <p:nvSpPr>
          <p:cNvPr id="100" name="CustomShape 3"/>
          <p:cNvSpPr/>
          <p:nvPr/>
        </p:nvSpPr>
        <p:spPr>
          <a:xfrm>
            <a:off x="409680" y="135000"/>
            <a:ext cx="118440" cy="121680"/>
          </a:xfrm>
          <a:prstGeom prst="rect">
            <a:avLst/>
          </a:prstGeom>
          <a:solidFill>
            <a:srgbClr val="cccce6"/>
          </a:solidFill>
          <a:ln>
            <a:noFill/>
          </a:ln>
        </p:spPr>
        <p:style>
          <a:lnRef idx="0"/>
          <a:fillRef idx="0"/>
          <a:effectRef idx="0"/>
          <a:fontRef idx="minor"/>
        </p:style>
      </p:sp>
      <p:sp>
        <p:nvSpPr>
          <p:cNvPr id="101" name="CustomShape 4"/>
          <p:cNvSpPr/>
          <p:nvPr/>
        </p:nvSpPr>
        <p:spPr>
          <a:xfrm>
            <a:off x="547560" y="0"/>
            <a:ext cx="120240" cy="118440"/>
          </a:xfrm>
          <a:prstGeom prst="rect">
            <a:avLst/>
          </a:prstGeom>
          <a:solidFill>
            <a:srgbClr val="cccce6"/>
          </a:solidFill>
          <a:ln>
            <a:noFill/>
          </a:ln>
        </p:spPr>
        <p:style>
          <a:lnRef idx="0"/>
          <a:fillRef idx="0"/>
          <a:effectRef idx="0"/>
          <a:fontRef idx="minor"/>
        </p:style>
      </p:sp>
      <p:sp>
        <p:nvSpPr>
          <p:cNvPr id="102" name="CustomShape 5"/>
          <p:cNvSpPr/>
          <p:nvPr/>
        </p:nvSpPr>
        <p:spPr>
          <a:xfrm>
            <a:off x="547560" y="135000"/>
            <a:ext cx="120240" cy="121680"/>
          </a:xfrm>
          <a:prstGeom prst="rect">
            <a:avLst/>
          </a:prstGeom>
          <a:solidFill>
            <a:srgbClr val="9999cc"/>
          </a:solidFill>
          <a:ln>
            <a:noFill/>
          </a:ln>
        </p:spPr>
        <p:style>
          <a:lnRef idx="0"/>
          <a:fillRef idx="0"/>
          <a:effectRef idx="0"/>
          <a:fontRef idx="minor"/>
        </p:style>
      </p:sp>
      <p:sp>
        <p:nvSpPr>
          <p:cNvPr id="103" name="CustomShape 6"/>
          <p:cNvSpPr/>
          <p:nvPr/>
        </p:nvSpPr>
        <p:spPr>
          <a:xfrm>
            <a:off x="274680" y="274680"/>
            <a:ext cx="117000" cy="118440"/>
          </a:xfrm>
          <a:prstGeom prst="rect">
            <a:avLst/>
          </a:prstGeom>
          <a:solidFill>
            <a:srgbClr val="cccce6"/>
          </a:solidFill>
          <a:ln>
            <a:noFill/>
          </a:ln>
        </p:spPr>
        <p:style>
          <a:lnRef idx="0"/>
          <a:fillRef idx="0"/>
          <a:effectRef idx="0"/>
          <a:fontRef idx="minor"/>
        </p:style>
      </p:sp>
      <p:sp>
        <p:nvSpPr>
          <p:cNvPr id="104" name="CustomShape 7"/>
          <p:cNvSpPr/>
          <p:nvPr/>
        </p:nvSpPr>
        <p:spPr>
          <a:xfrm>
            <a:off x="131760" y="136440"/>
            <a:ext cx="121680" cy="118440"/>
          </a:xfrm>
          <a:prstGeom prst="rect">
            <a:avLst/>
          </a:prstGeom>
          <a:solidFill>
            <a:srgbClr val="00007d"/>
          </a:solidFill>
          <a:ln>
            <a:noFill/>
          </a:ln>
        </p:spPr>
        <p:style>
          <a:lnRef idx="0"/>
          <a:fillRef idx="0"/>
          <a:effectRef idx="0"/>
          <a:fontRef idx="minor"/>
        </p:style>
      </p:sp>
      <p:sp>
        <p:nvSpPr>
          <p:cNvPr id="105" name="CustomShape 8"/>
          <p:cNvSpPr/>
          <p:nvPr/>
        </p:nvSpPr>
        <p:spPr>
          <a:xfrm>
            <a:off x="409680" y="271440"/>
            <a:ext cx="118440" cy="118440"/>
          </a:xfrm>
          <a:prstGeom prst="rect">
            <a:avLst/>
          </a:prstGeom>
          <a:solidFill>
            <a:srgbClr val="9999cc"/>
          </a:solidFill>
          <a:ln>
            <a:noFill/>
          </a:ln>
        </p:spPr>
        <p:style>
          <a:lnRef idx="0"/>
          <a:fillRef idx="0"/>
          <a:effectRef idx="0"/>
          <a:fontRef idx="minor"/>
        </p:style>
      </p:sp>
      <p:sp>
        <p:nvSpPr>
          <p:cNvPr id="106" name="CustomShape 9"/>
          <p:cNvSpPr/>
          <p:nvPr/>
        </p:nvSpPr>
        <p:spPr>
          <a:xfrm>
            <a:off x="274680" y="409680"/>
            <a:ext cx="117000" cy="116640"/>
          </a:xfrm>
          <a:prstGeom prst="rect">
            <a:avLst/>
          </a:prstGeom>
          <a:solidFill>
            <a:srgbClr val="9999cc"/>
          </a:solidFill>
          <a:ln>
            <a:noFill/>
          </a:ln>
        </p:spPr>
        <p:style>
          <a:lnRef idx="0"/>
          <a:fillRef idx="0"/>
          <a:effectRef idx="0"/>
          <a:fontRef idx="minor"/>
        </p:style>
      </p:sp>
      <p:sp>
        <p:nvSpPr>
          <p:cNvPr id="107" name="PlaceHolder 10"/>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108" name="PlaceHolder 11"/>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5" name="CustomShape 1"/>
          <p:cNvSpPr/>
          <p:nvPr/>
        </p:nvSpPr>
        <p:spPr>
          <a:xfrm>
            <a:off x="0" y="0"/>
            <a:ext cx="266040" cy="513720"/>
          </a:xfrm>
          <a:prstGeom prst="rect">
            <a:avLst/>
          </a:prstGeom>
          <a:gradFill rotWithShape="0">
            <a:gsLst>
              <a:gs pos="0">
                <a:srgbClr val="ffffff"/>
              </a:gs>
              <a:gs pos="100000">
                <a:srgbClr val="cccce6"/>
              </a:gs>
            </a:gsLst>
            <a:lin ang="10800000"/>
          </a:gradFill>
          <a:ln>
            <a:noFill/>
          </a:ln>
        </p:spPr>
        <p:style>
          <a:lnRef idx="0"/>
          <a:fillRef idx="0"/>
          <a:effectRef idx="0"/>
          <a:fontRef idx="minor"/>
        </p:style>
      </p:sp>
      <p:sp>
        <p:nvSpPr>
          <p:cNvPr id="146" name="CustomShape 2"/>
          <p:cNvSpPr/>
          <p:nvPr/>
        </p:nvSpPr>
        <p:spPr>
          <a:xfrm>
            <a:off x="412920" y="135000"/>
            <a:ext cx="8711280" cy="254880"/>
          </a:xfrm>
          <a:prstGeom prst="rect">
            <a:avLst/>
          </a:prstGeom>
          <a:gradFill rotWithShape="0">
            <a:gsLst>
              <a:gs pos="0">
                <a:srgbClr val="ffffff"/>
              </a:gs>
              <a:gs pos="100000">
                <a:srgbClr val="00007d"/>
              </a:gs>
            </a:gsLst>
            <a:lin ang="10800000"/>
          </a:gradFill>
          <a:ln>
            <a:noFill/>
          </a:ln>
        </p:spPr>
        <p:style>
          <a:lnRef idx="0"/>
          <a:fillRef idx="0"/>
          <a:effectRef idx="0"/>
          <a:fontRef idx="minor"/>
        </p:style>
      </p:sp>
      <p:sp>
        <p:nvSpPr>
          <p:cNvPr id="147" name="CustomShape 3"/>
          <p:cNvSpPr/>
          <p:nvPr/>
        </p:nvSpPr>
        <p:spPr>
          <a:xfrm>
            <a:off x="409680" y="135000"/>
            <a:ext cx="118440" cy="121680"/>
          </a:xfrm>
          <a:prstGeom prst="rect">
            <a:avLst/>
          </a:prstGeom>
          <a:solidFill>
            <a:srgbClr val="cccce6"/>
          </a:solidFill>
          <a:ln>
            <a:noFill/>
          </a:ln>
        </p:spPr>
        <p:style>
          <a:lnRef idx="0"/>
          <a:fillRef idx="0"/>
          <a:effectRef idx="0"/>
          <a:fontRef idx="minor"/>
        </p:style>
      </p:sp>
      <p:sp>
        <p:nvSpPr>
          <p:cNvPr id="148" name="CustomShape 4"/>
          <p:cNvSpPr/>
          <p:nvPr/>
        </p:nvSpPr>
        <p:spPr>
          <a:xfrm>
            <a:off x="547560" y="0"/>
            <a:ext cx="120240" cy="118440"/>
          </a:xfrm>
          <a:prstGeom prst="rect">
            <a:avLst/>
          </a:prstGeom>
          <a:solidFill>
            <a:srgbClr val="cccce6"/>
          </a:solidFill>
          <a:ln>
            <a:noFill/>
          </a:ln>
        </p:spPr>
        <p:style>
          <a:lnRef idx="0"/>
          <a:fillRef idx="0"/>
          <a:effectRef idx="0"/>
          <a:fontRef idx="minor"/>
        </p:style>
      </p:sp>
      <p:sp>
        <p:nvSpPr>
          <p:cNvPr id="149" name="CustomShape 5"/>
          <p:cNvSpPr/>
          <p:nvPr/>
        </p:nvSpPr>
        <p:spPr>
          <a:xfrm>
            <a:off x="547560" y="135000"/>
            <a:ext cx="120240" cy="121680"/>
          </a:xfrm>
          <a:prstGeom prst="rect">
            <a:avLst/>
          </a:prstGeom>
          <a:solidFill>
            <a:srgbClr val="9999cc"/>
          </a:solidFill>
          <a:ln>
            <a:noFill/>
          </a:ln>
        </p:spPr>
        <p:style>
          <a:lnRef idx="0"/>
          <a:fillRef idx="0"/>
          <a:effectRef idx="0"/>
          <a:fontRef idx="minor"/>
        </p:style>
      </p:sp>
      <p:sp>
        <p:nvSpPr>
          <p:cNvPr id="150" name="CustomShape 6"/>
          <p:cNvSpPr/>
          <p:nvPr/>
        </p:nvSpPr>
        <p:spPr>
          <a:xfrm>
            <a:off x="274680" y="274680"/>
            <a:ext cx="117000" cy="118440"/>
          </a:xfrm>
          <a:prstGeom prst="rect">
            <a:avLst/>
          </a:prstGeom>
          <a:solidFill>
            <a:srgbClr val="cccce6"/>
          </a:solidFill>
          <a:ln>
            <a:noFill/>
          </a:ln>
        </p:spPr>
        <p:style>
          <a:lnRef idx="0"/>
          <a:fillRef idx="0"/>
          <a:effectRef idx="0"/>
          <a:fontRef idx="minor"/>
        </p:style>
      </p:sp>
      <p:sp>
        <p:nvSpPr>
          <p:cNvPr id="151" name="CustomShape 7"/>
          <p:cNvSpPr/>
          <p:nvPr/>
        </p:nvSpPr>
        <p:spPr>
          <a:xfrm>
            <a:off x="131760" y="136440"/>
            <a:ext cx="121680" cy="118440"/>
          </a:xfrm>
          <a:prstGeom prst="rect">
            <a:avLst/>
          </a:prstGeom>
          <a:solidFill>
            <a:srgbClr val="00007d"/>
          </a:solidFill>
          <a:ln>
            <a:noFill/>
          </a:ln>
        </p:spPr>
        <p:style>
          <a:lnRef idx="0"/>
          <a:fillRef idx="0"/>
          <a:effectRef idx="0"/>
          <a:fontRef idx="minor"/>
        </p:style>
      </p:sp>
      <p:sp>
        <p:nvSpPr>
          <p:cNvPr id="152" name="CustomShape 8"/>
          <p:cNvSpPr/>
          <p:nvPr/>
        </p:nvSpPr>
        <p:spPr>
          <a:xfrm>
            <a:off x="409680" y="271440"/>
            <a:ext cx="118440" cy="118440"/>
          </a:xfrm>
          <a:prstGeom prst="rect">
            <a:avLst/>
          </a:prstGeom>
          <a:solidFill>
            <a:srgbClr val="9999cc"/>
          </a:solidFill>
          <a:ln>
            <a:noFill/>
          </a:ln>
        </p:spPr>
        <p:style>
          <a:lnRef idx="0"/>
          <a:fillRef idx="0"/>
          <a:effectRef idx="0"/>
          <a:fontRef idx="minor"/>
        </p:style>
      </p:sp>
      <p:sp>
        <p:nvSpPr>
          <p:cNvPr id="153" name="CustomShape 9"/>
          <p:cNvSpPr/>
          <p:nvPr/>
        </p:nvSpPr>
        <p:spPr>
          <a:xfrm>
            <a:off x="274680" y="409680"/>
            <a:ext cx="117000" cy="116640"/>
          </a:xfrm>
          <a:prstGeom prst="rect">
            <a:avLst/>
          </a:prstGeom>
          <a:solidFill>
            <a:srgbClr val="9999cc"/>
          </a:solidFill>
          <a:ln>
            <a:noFill/>
          </a:ln>
        </p:spPr>
        <p:style>
          <a:lnRef idx="0"/>
          <a:fillRef idx="0"/>
          <a:effectRef idx="0"/>
          <a:fontRef idx="minor"/>
        </p:style>
      </p:sp>
      <p:sp>
        <p:nvSpPr>
          <p:cNvPr id="154" name="PlaceHolder 10"/>
          <p:cNvSpPr>
            <a:spLocks noGrp="1"/>
          </p:cNvSpPr>
          <p:nvPr>
            <p:ph type="title"/>
          </p:nvPr>
        </p:nvSpPr>
        <p:spPr>
          <a:xfrm>
            <a:off x="457200" y="273600"/>
            <a:ext cx="8228880" cy="1144440"/>
          </a:xfrm>
          <a:prstGeom prst="rect">
            <a:avLst/>
          </a:prstGeom>
        </p:spPr>
        <p:txBody>
          <a:bodyPr lIns="0" rIns="0" tIns="0" bIns="0" anchor="ctr"/>
          <a:p>
            <a:r>
              <a:rPr b="0" lang="en-US" sz="1800" spc="-1" strike="noStrike">
                <a:latin typeface="Arial"/>
              </a:rPr>
              <a:t>Click to edit the title text format</a:t>
            </a:r>
            <a:endParaRPr b="0" lang="en-US" sz="1800" spc="-1" strike="noStrike">
              <a:latin typeface="Arial"/>
            </a:endParaRPr>
          </a:p>
        </p:txBody>
      </p:sp>
      <p:sp>
        <p:nvSpPr>
          <p:cNvPr id="155" name="PlaceHolder 11"/>
          <p:cNvSpPr>
            <a:spLocks noGrp="1"/>
          </p:cNvSpPr>
          <p:nvPr>
            <p:ph type="body"/>
          </p:nvPr>
        </p:nvSpPr>
        <p:spPr>
          <a:xfrm>
            <a:off x="457200" y="1604520"/>
            <a:ext cx="4015440" cy="18964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156" name="PlaceHolder 12"/>
          <p:cNvSpPr>
            <a:spLocks noGrp="1"/>
          </p:cNvSpPr>
          <p:nvPr>
            <p:ph type="body"/>
          </p:nvPr>
        </p:nvSpPr>
        <p:spPr>
          <a:xfrm>
            <a:off x="4674240" y="1604520"/>
            <a:ext cx="4015440" cy="18964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157" name="PlaceHolder 13"/>
          <p:cNvSpPr>
            <a:spLocks noGrp="1"/>
          </p:cNvSpPr>
          <p:nvPr>
            <p:ph type="body"/>
          </p:nvPr>
        </p:nvSpPr>
        <p:spPr>
          <a:xfrm>
            <a:off x="457200" y="3682080"/>
            <a:ext cx="8228880" cy="18964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4" name="CustomShape 1"/>
          <p:cNvSpPr/>
          <p:nvPr/>
        </p:nvSpPr>
        <p:spPr>
          <a:xfrm>
            <a:off x="0" y="0"/>
            <a:ext cx="266040" cy="513720"/>
          </a:xfrm>
          <a:prstGeom prst="rect">
            <a:avLst/>
          </a:prstGeom>
          <a:gradFill rotWithShape="0">
            <a:gsLst>
              <a:gs pos="0">
                <a:srgbClr val="ffffff"/>
              </a:gs>
              <a:gs pos="100000">
                <a:srgbClr val="cccce6"/>
              </a:gs>
            </a:gsLst>
            <a:lin ang="10800000"/>
          </a:gradFill>
          <a:ln>
            <a:noFill/>
          </a:ln>
        </p:spPr>
        <p:style>
          <a:lnRef idx="0"/>
          <a:fillRef idx="0"/>
          <a:effectRef idx="0"/>
          <a:fontRef idx="minor"/>
        </p:style>
      </p:sp>
      <p:sp>
        <p:nvSpPr>
          <p:cNvPr id="195" name="CustomShape 2"/>
          <p:cNvSpPr/>
          <p:nvPr/>
        </p:nvSpPr>
        <p:spPr>
          <a:xfrm>
            <a:off x="412920" y="135000"/>
            <a:ext cx="8711280" cy="254880"/>
          </a:xfrm>
          <a:prstGeom prst="rect">
            <a:avLst/>
          </a:prstGeom>
          <a:gradFill rotWithShape="0">
            <a:gsLst>
              <a:gs pos="0">
                <a:srgbClr val="ffffff"/>
              </a:gs>
              <a:gs pos="100000">
                <a:srgbClr val="00007d"/>
              </a:gs>
            </a:gsLst>
            <a:lin ang="10800000"/>
          </a:gradFill>
          <a:ln>
            <a:noFill/>
          </a:ln>
        </p:spPr>
        <p:style>
          <a:lnRef idx="0"/>
          <a:fillRef idx="0"/>
          <a:effectRef idx="0"/>
          <a:fontRef idx="minor"/>
        </p:style>
      </p:sp>
      <p:sp>
        <p:nvSpPr>
          <p:cNvPr id="196" name="CustomShape 3"/>
          <p:cNvSpPr/>
          <p:nvPr/>
        </p:nvSpPr>
        <p:spPr>
          <a:xfrm>
            <a:off x="409680" y="135000"/>
            <a:ext cx="118440" cy="121680"/>
          </a:xfrm>
          <a:prstGeom prst="rect">
            <a:avLst/>
          </a:prstGeom>
          <a:solidFill>
            <a:srgbClr val="cccce6"/>
          </a:solidFill>
          <a:ln>
            <a:noFill/>
          </a:ln>
        </p:spPr>
        <p:style>
          <a:lnRef idx="0"/>
          <a:fillRef idx="0"/>
          <a:effectRef idx="0"/>
          <a:fontRef idx="minor"/>
        </p:style>
      </p:sp>
      <p:sp>
        <p:nvSpPr>
          <p:cNvPr id="197" name="CustomShape 4"/>
          <p:cNvSpPr/>
          <p:nvPr/>
        </p:nvSpPr>
        <p:spPr>
          <a:xfrm>
            <a:off x="547560" y="0"/>
            <a:ext cx="120240" cy="118440"/>
          </a:xfrm>
          <a:prstGeom prst="rect">
            <a:avLst/>
          </a:prstGeom>
          <a:solidFill>
            <a:srgbClr val="cccce6"/>
          </a:solidFill>
          <a:ln>
            <a:noFill/>
          </a:ln>
        </p:spPr>
        <p:style>
          <a:lnRef idx="0"/>
          <a:fillRef idx="0"/>
          <a:effectRef idx="0"/>
          <a:fontRef idx="minor"/>
        </p:style>
      </p:sp>
      <p:sp>
        <p:nvSpPr>
          <p:cNvPr id="198" name="CustomShape 5"/>
          <p:cNvSpPr/>
          <p:nvPr/>
        </p:nvSpPr>
        <p:spPr>
          <a:xfrm>
            <a:off x="547560" y="135000"/>
            <a:ext cx="120240" cy="121680"/>
          </a:xfrm>
          <a:prstGeom prst="rect">
            <a:avLst/>
          </a:prstGeom>
          <a:solidFill>
            <a:srgbClr val="9999cc"/>
          </a:solidFill>
          <a:ln>
            <a:noFill/>
          </a:ln>
        </p:spPr>
        <p:style>
          <a:lnRef idx="0"/>
          <a:fillRef idx="0"/>
          <a:effectRef idx="0"/>
          <a:fontRef idx="minor"/>
        </p:style>
      </p:sp>
      <p:sp>
        <p:nvSpPr>
          <p:cNvPr id="199" name="CustomShape 6"/>
          <p:cNvSpPr/>
          <p:nvPr/>
        </p:nvSpPr>
        <p:spPr>
          <a:xfrm>
            <a:off x="274680" y="274680"/>
            <a:ext cx="117000" cy="118440"/>
          </a:xfrm>
          <a:prstGeom prst="rect">
            <a:avLst/>
          </a:prstGeom>
          <a:solidFill>
            <a:srgbClr val="cccce6"/>
          </a:solidFill>
          <a:ln>
            <a:noFill/>
          </a:ln>
        </p:spPr>
        <p:style>
          <a:lnRef idx="0"/>
          <a:fillRef idx="0"/>
          <a:effectRef idx="0"/>
          <a:fontRef idx="minor"/>
        </p:style>
      </p:sp>
      <p:sp>
        <p:nvSpPr>
          <p:cNvPr id="200" name="CustomShape 7"/>
          <p:cNvSpPr/>
          <p:nvPr/>
        </p:nvSpPr>
        <p:spPr>
          <a:xfrm>
            <a:off x="131760" y="136440"/>
            <a:ext cx="121680" cy="118440"/>
          </a:xfrm>
          <a:prstGeom prst="rect">
            <a:avLst/>
          </a:prstGeom>
          <a:solidFill>
            <a:srgbClr val="00007d"/>
          </a:solidFill>
          <a:ln>
            <a:noFill/>
          </a:ln>
        </p:spPr>
        <p:style>
          <a:lnRef idx="0"/>
          <a:fillRef idx="0"/>
          <a:effectRef idx="0"/>
          <a:fontRef idx="minor"/>
        </p:style>
      </p:sp>
      <p:sp>
        <p:nvSpPr>
          <p:cNvPr id="201" name="CustomShape 8"/>
          <p:cNvSpPr/>
          <p:nvPr/>
        </p:nvSpPr>
        <p:spPr>
          <a:xfrm>
            <a:off x="409680" y="271440"/>
            <a:ext cx="118440" cy="118440"/>
          </a:xfrm>
          <a:prstGeom prst="rect">
            <a:avLst/>
          </a:prstGeom>
          <a:solidFill>
            <a:srgbClr val="9999cc"/>
          </a:solidFill>
          <a:ln>
            <a:noFill/>
          </a:ln>
        </p:spPr>
        <p:style>
          <a:lnRef idx="0"/>
          <a:fillRef idx="0"/>
          <a:effectRef idx="0"/>
          <a:fontRef idx="minor"/>
        </p:style>
      </p:sp>
      <p:sp>
        <p:nvSpPr>
          <p:cNvPr id="202" name="CustomShape 9"/>
          <p:cNvSpPr/>
          <p:nvPr/>
        </p:nvSpPr>
        <p:spPr>
          <a:xfrm>
            <a:off x="274680" y="409680"/>
            <a:ext cx="117000" cy="116640"/>
          </a:xfrm>
          <a:prstGeom prst="rect">
            <a:avLst/>
          </a:prstGeom>
          <a:solidFill>
            <a:srgbClr val="9999cc"/>
          </a:solidFill>
          <a:ln>
            <a:noFill/>
          </a:ln>
        </p:spPr>
        <p:style>
          <a:lnRef idx="0"/>
          <a:fillRef idx="0"/>
          <a:effectRef idx="0"/>
          <a:fontRef idx="minor"/>
        </p:style>
      </p:sp>
      <p:sp>
        <p:nvSpPr>
          <p:cNvPr id="203" name="PlaceHolder 10"/>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204" name="PlaceHolder 11"/>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1" name="CustomShape 1"/>
          <p:cNvSpPr/>
          <p:nvPr/>
        </p:nvSpPr>
        <p:spPr>
          <a:xfrm>
            <a:off x="0" y="0"/>
            <a:ext cx="266040" cy="513720"/>
          </a:xfrm>
          <a:prstGeom prst="rect">
            <a:avLst/>
          </a:prstGeom>
          <a:gradFill rotWithShape="0">
            <a:gsLst>
              <a:gs pos="0">
                <a:srgbClr val="ffffff"/>
              </a:gs>
              <a:gs pos="100000">
                <a:srgbClr val="cccce6"/>
              </a:gs>
            </a:gsLst>
            <a:lin ang="10800000"/>
          </a:gradFill>
          <a:ln>
            <a:noFill/>
          </a:ln>
        </p:spPr>
        <p:style>
          <a:lnRef idx="0"/>
          <a:fillRef idx="0"/>
          <a:effectRef idx="0"/>
          <a:fontRef idx="minor"/>
        </p:style>
      </p:sp>
      <p:sp>
        <p:nvSpPr>
          <p:cNvPr id="242" name="CustomShape 2"/>
          <p:cNvSpPr/>
          <p:nvPr/>
        </p:nvSpPr>
        <p:spPr>
          <a:xfrm>
            <a:off x="412920" y="135000"/>
            <a:ext cx="8711280" cy="254880"/>
          </a:xfrm>
          <a:prstGeom prst="rect">
            <a:avLst/>
          </a:prstGeom>
          <a:gradFill rotWithShape="0">
            <a:gsLst>
              <a:gs pos="0">
                <a:srgbClr val="ffffff"/>
              </a:gs>
              <a:gs pos="100000">
                <a:srgbClr val="00007d"/>
              </a:gs>
            </a:gsLst>
            <a:lin ang="10800000"/>
          </a:gradFill>
          <a:ln>
            <a:noFill/>
          </a:ln>
        </p:spPr>
        <p:style>
          <a:lnRef idx="0"/>
          <a:fillRef idx="0"/>
          <a:effectRef idx="0"/>
          <a:fontRef idx="minor"/>
        </p:style>
      </p:sp>
      <p:sp>
        <p:nvSpPr>
          <p:cNvPr id="243" name="CustomShape 3"/>
          <p:cNvSpPr/>
          <p:nvPr/>
        </p:nvSpPr>
        <p:spPr>
          <a:xfrm>
            <a:off x="409680" y="135000"/>
            <a:ext cx="118440" cy="121680"/>
          </a:xfrm>
          <a:prstGeom prst="rect">
            <a:avLst/>
          </a:prstGeom>
          <a:solidFill>
            <a:srgbClr val="cccce6"/>
          </a:solidFill>
          <a:ln>
            <a:noFill/>
          </a:ln>
        </p:spPr>
        <p:style>
          <a:lnRef idx="0"/>
          <a:fillRef idx="0"/>
          <a:effectRef idx="0"/>
          <a:fontRef idx="minor"/>
        </p:style>
      </p:sp>
      <p:sp>
        <p:nvSpPr>
          <p:cNvPr id="244" name="CustomShape 4"/>
          <p:cNvSpPr/>
          <p:nvPr/>
        </p:nvSpPr>
        <p:spPr>
          <a:xfrm>
            <a:off x="547560" y="0"/>
            <a:ext cx="120240" cy="118440"/>
          </a:xfrm>
          <a:prstGeom prst="rect">
            <a:avLst/>
          </a:prstGeom>
          <a:solidFill>
            <a:srgbClr val="cccce6"/>
          </a:solidFill>
          <a:ln>
            <a:noFill/>
          </a:ln>
        </p:spPr>
        <p:style>
          <a:lnRef idx="0"/>
          <a:fillRef idx="0"/>
          <a:effectRef idx="0"/>
          <a:fontRef idx="minor"/>
        </p:style>
      </p:sp>
      <p:sp>
        <p:nvSpPr>
          <p:cNvPr id="245" name="CustomShape 5"/>
          <p:cNvSpPr/>
          <p:nvPr/>
        </p:nvSpPr>
        <p:spPr>
          <a:xfrm>
            <a:off x="547560" y="135000"/>
            <a:ext cx="120240" cy="121680"/>
          </a:xfrm>
          <a:prstGeom prst="rect">
            <a:avLst/>
          </a:prstGeom>
          <a:solidFill>
            <a:srgbClr val="9999cc"/>
          </a:solidFill>
          <a:ln>
            <a:noFill/>
          </a:ln>
        </p:spPr>
        <p:style>
          <a:lnRef idx="0"/>
          <a:fillRef idx="0"/>
          <a:effectRef idx="0"/>
          <a:fontRef idx="minor"/>
        </p:style>
      </p:sp>
      <p:sp>
        <p:nvSpPr>
          <p:cNvPr id="246" name="CustomShape 6"/>
          <p:cNvSpPr/>
          <p:nvPr/>
        </p:nvSpPr>
        <p:spPr>
          <a:xfrm>
            <a:off x="274680" y="274680"/>
            <a:ext cx="117000" cy="118440"/>
          </a:xfrm>
          <a:prstGeom prst="rect">
            <a:avLst/>
          </a:prstGeom>
          <a:solidFill>
            <a:srgbClr val="cccce6"/>
          </a:solidFill>
          <a:ln>
            <a:noFill/>
          </a:ln>
        </p:spPr>
        <p:style>
          <a:lnRef idx="0"/>
          <a:fillRef idx="0"/>
          <a:effectRef idx="0"/>
          <a:fontRef idx="minor"/>
        </p:style>
      </p:sp>
      <p:sp>
        <p:nvSpPr>
          <p:cNvPr id="247" name="CustomShape 7"/>
          <p:cNvSpPr/>
          <p:nvPr/>
        </p:nvSpPr>
        <p:spPr>
          <a:xfrm>
            <a:off x="131760" y="136440"/>
            <a:ext cx="121680" cy="118440"/>
          </a:xfrm>
          <a:prstGeom prst="rect">
            <a:avLst/>
          </a:prstGeom>
          <a:solidFill>
            <a:srgbClr val="00007d"/>
          </a:solidFill>
          <a:ln>
            <a:noFill/>
          </a:ln>
        </p:spPr>
        <p:style>
          <a:lnRef idx="0"/>
          <a:fillRef idx="0"/>
          <a:effectRef idx="0"/>
          <a:fontRef idx="minor"/>
        </p:style>
      </p:sp>
      <p:sp>
        <p:nvSpPr>
          <p:cNvPr id="248" name="CustomShape 8"/>
          <p:cNvSpPr/>
          <p:nvPr/>
        </p:nvSpPr>
        <p:spPr>
          <a:xfrm>
            <a:off x="409680" y="271440"/>
            <a:ext cx="118440" cy="118440"/>
          </a:xfrm>
          <a:prstGeom prst="rect">
            <a:avLst/>
          </a:prstGeom>
          <a:solidFill>
            <a:srgbClr val="9999cc"/>
          </a:solidFill>
          <a:ln>
            <a:noFill/>
          </a:ln>
        </p:spPr>
        <p:style>
          <a:lnRef idx="0"/>
          <a:fillRef idx="0"/>
          <a:effectRef idx="0"/>
          <a:fontRef idx="minor"/>
        </p:style>
      </p:sp>
      <p:sp>
        <p:nvSpPr>
          <p:cNvPr id="249" name="CustomShape 9"/>
          <p:cNvSpPr/>
          <p:nvPr/>
        </p:nvSpPr>
        <p:spPr>
          <a:xfrm>
            <a:off x="274680" y="409680"/>
            <a:ext cx="117000" cy="116640"/>
          </a:xfrm>
          <a:prstGeom prst="rect">
            <a:avLst/>
          </a:prstGeom>
          <a:solidFill>
            <a:srgbClr val="9999cc"/>
          </a:solidFill>
          <a:ln>
            <a:noFill/>
          </a:ln>
        </p:spPr>
        <p:style>
          <a:lnRef idx="0"/>
          <a:fillRef idx="0"/>
          <a:effectRef idx="0"/>
          <a:fontRef idx="minor"/>
        </p:style>
      </p:sp>
      <p:sp>
        <p:nvSpPr>
          <p:cNvPr id="250" name="PlaceHolder 10"/>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251" name="PlaceHolder 11"/>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4.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25.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49.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5.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25.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49.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6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25.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slideLayout" Target="../slideLayouts/slideLayout25.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25.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25.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25.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25.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5.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5.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25.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slideLayout" Target="../slideLayouts/slideLayout25.xml"/><Relationship Id="rId4"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5.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slideLayout" Target="../slideLayouts/slideLayout4.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25.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slideLayout" Target="../slideLayouts/slideLayout25.xml"/><Relationship Id="rId5"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25.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25.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25.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25.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4.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25.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25.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25.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hyperlink" Target="http://blog.aopa.org/opinionleaders/2015/06/12/the-back-door-is-locked/?WT.mc_id=150619epilot&amp;WT.mc_sect=blog" TargetMode="External"/><Relationship Id="rId2" Type="http://schemas.openxmlformats.org/officeDocument/2006/relationships/slideLayout" Target="../slideLayouts/slideLayout25.xml"/><Relationship Id="rId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hyperlink" Target="http://www.faa.gov/about/office_org/headquarters_offices/agc/pol_adjudication/agc200/interpretations/data/interps/2015/new-tennessee%20aircraft%20services%20-%20%282015%29%20legal%20interpretation.pdf" TargetMode="External"/><Relationship Id="rId2" Type="http://schemas.openxmlformats.org/officeDocument/2006/relationships/slideLayout" Target="../slideLayouts/slideLayout4.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4.xml"/><Relationship Id="rId3"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slideLayout" Target="../slideLayouts/slideLayout25.xml"/><Relationship Id="rId4"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hyperlink" Target="http://rgl.faa.gov/" TargetMode="External"/><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slideLayout" Target="../slideLayouts/slideLayout25.xml"/><Relationship Id="rId5"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25.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25.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hyperlink" Target="http://www.headballoons.com/Seminar.html" TargetMode="External"/><Relationship Id="rId2" Type="http://schemas.openxmlformats.org/officeDocument/2006/relationships/image" Target="../media/image47.jpeg"/><Relationship Id="rId3" Type="http://schemas.openxmlformats.org/officeDocument/2006/relationships/image" Target="../media/image48.png"/><Relationship Id="rId4" Type="http://schemas.openxmlformats.org/officeDocument/2006/relationships/slideLayout" Target="../slideLayouts/slideLayout25.xml"/><Relationship Id="rId5" Type="http://schemas.openxmlformats.org/officeDocument/2006/relationships/notesSlide" Target="../notesSlides/notesSlide54.xml"/>
</Relationships>
</file>

<file path=ppt/slides/_rels/slide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25.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25.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4.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slideLayout" Target="../slideLayouts/slideLayout45.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4"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000000"/>
                </a:solidFill>
                <a:latin typeface="Arial"/>
                <a:ea typeface="DejaVu Sans"/>
              </a:rPr>
              <a:t>            </a:t>
            </a:r>
            <a:r>
              <a:rPr b="1" lang="en-US" sz="4800" spc="-1" strike="noStrike">
                <a:solidFill>
                  <a:srgbClr val="000000"/>
                </a:solidFill>
                <a:latin typeface="Arial"/>
                <a:ea typeface="DejaVu Sans"/>
              </a:rPr>
              <a:t>TARP  HEAD</a:t>
            </a:r>
            <a:endParaRPr b="0" lang="en-US" sz="4800" spc="-1" strike="noStrike">
              <a:latin typeface="Arial"/>
            </a:endParaRPr>
          </a:p>
        </p:txBody>
      </p:sp>
      <p:sp>
        <p:nvSpPr>
          <p:cNvPr id="295" name="CustomShape 2"/>
          <p:cNvSpPr/>
          <p:nvPr/>
        </p:nvSpPr>
        <p:spPr>
          <a:xfrm>
            <a:off x="365760" y="2195280"/>
            <a:ext cx="5560560" cy="5027040"/>
          </a:xfrm>
          <a:prstGeom prst="rect">
            <a:avLst/>
          </a:prstGeom>
          <a:noFill/>
          <a:ln>
            <a:noFill/>
          </a:ln>
        </p:spPr>
        <p:style>
          <a:lnRef idx="0"/>
          <a:fillRef idx="0"/>
          <a:effectRef idx="0"/>
          <a:fontRef idx="minor"/>
        </p:style>
        <p:txBody>
          <a:bodyPr lIns="90000" rIns="90000" tIns="46800" bIns="46800"/>
          <a:p>
            <a:pPr marL="342720" indent="-323280">
              <a:lnSpc>
                <a:spcPct val="100000"/>
              </a:lnSpc>
            </a:pPr>
            <a:r>
              <a:rPr b="1" i="1" lang="en-US" sz="3200" spc="-1" strike="noStrike" u="sng">
                <a:solidFill>
                  <a:srgbClr val="000000"/>
                </a:solidFill>
                <a:uFill>
                  <a:solidFill>
                    <a:srgbClr val="ffffff"/>
                  </a:solidFill>
                </a:uFill>
                <a:latin typeface="Arial"/>
                <a:ea typeface="DejaVu Sans"/>
              </a:rPr>
              <a:t>HEAD</a:t>
            </a:r>
            <a:r>
              <a:rPr b="0" lang="en-US" sz="3200" spc="-1" strike="noStrike" u="sng">
                <a:solidFill>
                  <a:srgbClr val="000000"/>
                </a:solidFill>
                <a:uFill>
                  <a:solidFill>
                    <a:srgbClr val="ffffff"/>
                  </a:solidFill>
                </a:uFill>
                <a:latin typeface="Arial"/>
                <a:ea typeface="DejaVu Sans"/>
              </a:rPr>
              <a:t> Balloons,Inc</a:t>
            </a:r>
            <a:endParaRPr b="0" lang="en-US" sz="3200" spc="-1" strike="noStrike">
              <a:latin typeface="Arial"/>
            </a:endParaRPr>
          </a:p>
          <a:p>
            <a:pPr marL="342720" indent="-323280">
              <a:lnSpc>
                <a:spcPct val="100000"/>
              </a:lnSpc>
            </a:pPr>
            <a:r>
              <a:rPr b="0" lang="en-US" sz="3200" spc="-1" strike="noStrike">
                <a:solidFill>
                  <a:srgbClr val="000000"/>
                </a:solidFill>
                <a:latin typeface="Arial"/>
                <a:ea typeface="DejaVu Sans"/>
              </a:rPr>
              <a:t>PO Box 28</a:t>
            </a:r>
            <a:endParaRPr b="0" lang="en-US" sz="3200" spc="-1" strike="noStrike">
              <a:latin typeface="Arial"/>
            </a:endParaRPr>
          </a:p>
          <a:p>
            <a:pPr marL="342720" indent="-323280">
              <a:lnSpc>
                <a:spcPct val="100000"/>
              </a:lnSpc>
            </a:pPr>
            <a:r>
              <a:rPr b="0" lang="en-US" sz="3200" spc="-1" strike="noStrike">
                <a:solidFill>
                  <a:srgbClr val="000000"/>
                </a:solidFill>
                <a:latin typeface="Arial"/>
                <a:ea typeface="DejaVu Sans"/>
              </a:rPr>
              <a:t>Helen, GA  30545</a:t>
            </a:r>
            <a:endParaRPr b="0" lang="en-US" sz="3200" spc="-1" strike="noStrike">
              <a:latin typeface="Arial"/>
            </a:endParaRPr>
          </a:p>
          <a:p>
            <a:pPr marL="342720" indent="-323280">
              <a:lnSpc>
                <a:spcPct val="100000"/>
              </a:lnSpc>
            </a:pPr>
            <a:r>
              <a:rPr b="0" lang="en-US" sz="3200" spc="-1" strike="noStrike">
                <a:solidFill>
                  <a:srgbClr val="000000"/>
                </a:solidFill>
                <a:latin typeface="Arial"/>
                <a:ea typeface="DejaVu Sans"/>
              </a:rPr>
              <a:t> </a:t>
            </a:r>
            <a:endParaRPr b="0" lang="en-US" sz="3200" spc="-1" strike="noStrike">
              <a:latin typeface="Arial"/>
            </a:endParaRPr>
          </a:p>
          <a:p>
            <a:pPr marL="342720" indent="-323280">
              <a:lnSpc>
                <a:spcPct val="100000"/>
              </a:lnSpc>
            </a:pPr>
            <a:r>
              <a:rPr b="0" lang="en-US" sz="3200" spc="-1" strike="noStrike">
                <a:solidFill>
                  <a:srgbClr val="000000"/>
                </a:solidFill>
                <a:latin typeface="Arial"/>
                <a:ea typeface="DejaVu Sans"/>
              </a:rPr>
              <a:t>800-HEADBALLOONS</a:t>
            </a:r>
            <a:endParaRPr b="0" lang="en-US" sz="3200" spc="-1" strike="noStrike">
              <a:latin typeface="Arial"/>
            </a:endParaRPr>
          </a:p>
          <a:p>
            <a:pPr marL="342720" indent="-323280">
              <a:lnSpc>
                <a:spcPct val="100000"/>
              </a:lnSpc>
            </a:pPr>
            <a:r>
              <a:rPr b="0" lang="en-US" sz="3200" spc="-1" strike="noStrike">
                <a:solidFill>
                  <a:srgbClr val="000000"/>
                </a:solidFill>
                <a:latin typeface="Arial"/>
                <a:ea typeface="DejaVu Sans"/>
              </a:rPr>
              <a:t>www.HEADBALLOONS.com</a:t>
            </a:r>
            <a:endParaRPr b="0" lang="en-US" sz="3200" spc="-1" strike="noStrike">
              <a:latin typeface="Arial"/>
            </a:endParaRPr>
          </a:p>
        </p:txBody>
      </p:sp>
      <p:pic>
        <p:nvPicPr>
          <p:cNvPr id="296" name="" descr=""/>
          <p:cNvPicPr/>
          <p:nvPr/>
        </p:nvPicPr>
        <p:blipFill>
          <a:blip r:embed="rId1"/>
          <a:stretch/>
        </p:blipFill>
        <p:spPr>
          <a:xfrm>
            <a:off x="5562720" y="1905120"/>
            <a:ext cx="3107520" cy="411264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1" name="CustomShape 1"/>
          <p:cNvSpPr/>
          <p:nvPr/>
        </p:nvSpPr>
        <p:spPr>
          <a:xfrm>
            <a:off x="228600" y="457200"/>
            <a:ext cx="8608320" cy="1369440"/>
          </a:xfrm>
          <a:prstGeom prst="rect">
            <a:avLst/>
          </a:prstGeom>
          <a:noFill/>
          <a:ln>
            <a:noFill/>
          </a:ln>
        </p:spPr>
        <p:style>
          <a:lnRef idx="0"/>
          <a:fillRef idx="0"/>
          <a:effectRef idx="0"/>
          <a:fontRef idx="minor"/>
        </p:style>
        <p:txBody>
          <a:bodyPr lIns="90000" rIns="90000" tIns="46800" bIns="46800" anchor="ctr"/>
          <a:p>
            <a:r>
              <a:rPr b="0" lang="en-US" sz="3900" spc="-1" strike="noStrike">
                <a:solidFill>
                  <a:srgbClr val="ff0000"/>
                </a:solidFill>
                <a:latin typeface="Arial"/>
                <a:ea typeface="DejaVu Sans"/>
              </a:rPr>
              <a:t>              </a:t>
            </a:r>
            <a:r>
              <a:rPr b="0" lang="en-US" sz="3900" spc="-1" strike="noStrike">
                <a:solidFill>
                  <a:srgbClr val="ff0000"/>
                </a:solidFill>
                <a:latin typeface="Arial"/>
                <a:ea typeface="DejaVu Sans"/>
              </a:rPr>
              <a:t>Maintenance or </a:t>
            </a:r>
            <a:endParaRPr b="0" lang="en-US" sz="3900" spc="-1" strike="noStrike">
              <a:latin typeface="Arial"/>
            </a:endParaRPr>
          </a:p>
          <a:p>
            <a:pPr>
              <a:lnSpc>
                <a:spcPct val="100000"/>
              </a:lnSpc>
            </a:pPr>
            <a:r>
              <a:rPr b="0" lang="en-US" sz="3900" spc="-1" strike="noStrike">
                <a:solidFill>
                  <a:srgbClr val="ff0000"/>
                </a:solidFill>
                <a:latin typeface="Arial"/>
                <a:ea typeface="DejaVu Sans"/>
              </a:rPr>
              <a:t>        </a:t>
            </a:r>
            <a:r>
              <a:rPr b="0" lang="en-US" sz="3900" spc="-1" strike="noStrike">
                <a:solidFill>
                  <a:srgbClr val="ff0000"/>
                </a:solidFill>
                <a:latin typeface="Arial"/>
                <a:ea typeface="DejaVu Sans"/>
              </a:rPr>
              <a:t>Preventive Maintenance?</a:t>
            </a:r>
            <a:endParaRPr b="0" lang="en-US" sz="3900" spc="-1" strike="noStrike">
              <a:latin typeface="Arial"/>
            </a:endParaRPr>
          </a:p>
        </p:txBody>
      </p:sp>
      <p:pic>
        <p:nvPicPr>
          <p:cNvPr id="322" name="" descr=""/>
          <p:cNvPicPr/>
          <p:nvPr/>
        </p:nvPicPr>
        <p:blipFill>
          <a:blip r:embed="rId1"/>
          <a:stretch/>
        </p:blipFill>
        <p:spPr>
          <a:xfrm>
            <a:off x="1300320" y="1881360"/>
            <a:ext cx="6317640" cy="5157000"/>
          </a:xfrm>
          <a:prstGeom prst="rect">
            <a:avLst/>
          </a:prstGeom>
          <a:ln>
            <a:noFill/>
          </a:ln>
        </p:spPr>
      </p:pic>
    </p:spTree>
  </p:cSld>
  <p:timing>
    <p:tnLst>
      <p:par>
        <p:cTn id="153" dur="indefinite" restart="never" nodeType="tmRoot">
          <p:childTnLst>
            <p:seq>
              <p:cTn id="154" dur="indefinite" nodeType="mainSeq">
                <p:childTnLst>
                  <p:par>
                    <p:cTn id="155" fill="hold">
                      <p:stCondLst>
                        <p:cond delay="indefinite"/>
                      </p:stCondLst>
                      <p:childTnLst>
                        <p:par>
                          <p:cTn id="156" fill="hold">
                            <p:stCondLst>
                              <p:cond delay="0"/>
                            </p:stCondLst>
                            <p:childTnLst>
                              <p:par>
                                <p:cTn id="157" nodeType="clickEffect" fill="hold" presetClass="entr" presetID="1">
                                  <p:stCondLst>
                                    <p:cond delay="0"/>
                                  </p:stCondLst>
                                  <p:childTnLst>
                                    <p:set>
                                      <p:cBhvr>
                                        <p:cTn id="158" dur="1" fill="hold">
                                          <p:stCondLst>
                                            <p:cond delay="0"/>
                                          </p:stCondLst>
                                        </p:cTn>
                                        <p:tgtEl>
                                          <p:spTgt spid="321">
                                            <p:txEl>
                                              <p:pRg st="0" end="0"/>
                                            </p:txEl>
                                          </p:spTgt>
                                        </p:tgtEl>
                                        <p:attrNameLst>
                                          <p:attrName>style.visibility</p:attrName>
                                        </p:attrNameLst>
                                      </p:cBhvr>
                                      <p:to>
                                        <p:strVal val="visible"/>
                                      </p:to>
                                    </p:set>
                                  </p:childTnLst>
                                </p:cTn>
                              </p:par>
                              <p:par>
                                <p:cTn id="159" nodeType="withEffect" fill="hold" presetClass="entr" presetID="1">
                                  <p:stCondLst>
                                    <p:cond delay="0"/>
                                  </p:stCondLst>
                                  <p:childTnLst>
                                    <p:set>
                                      <p:cBhvr>
                                        <p:cTn id="160" fill="hold">
                                          <p:stCondLst>
                                            <p:cond delay="0"/>
                                          </p:stCondLst>
                                        </p:cTn>
                                        <p:tgtEl>
                                          <p:spTgt spid="321">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3" name="CustomShape 1"/>
          <p:cNvSpPr/>
          <p:nvPr/>
        </p:nvSpPr>
        <p:spPr>
          <a:xfrm>
            <a:off x="457200" y="457200"/>
            <a:ext cx="8227440" cy="9122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CFR Part 43  APPX A</a:t>
            </a:r>
            <a:endParaRPr b="0" lang="en-US" sz="4400" spc="-1" strike="noStrike">
              <a:latin typeface="Arial"/>
            </a:endParaRPr>
          </a:p>
        </p:txBody>
      </p:sp>
      <p:sp>
        <p:nvSpPr>
          <p:cNvPr id="324" name="CustomShape 2"/>
          <p:cNvSpPr/>
          <p:nvPr/>
        </p:nvSpPr>
        <p:spPr>
          <a:xfrm>
            <a:off x="182880" y="2193480"/>
            <a:ext cx="5667480" cy="2999880"/>
          </a:xfrm>
          <a:prstGeom prst="rect">
            <a:avLst/>
          </a:prstGeom>
          <a:noFill/>
          <a:ln>
            <a:noFill/>
          </a:ln>
        </p:spPr>
        <p:style>
          <a:lnRef idx="0"/>
          <a:fillRef idx="0"/>
          <a:effectRef idx="0"/>
          <a:fontRef idx="minor"/>
        </p:style>
        <p:txBody>
          <a:bodyPr lIns="90000" rIns="90000" tIns="46800" bIns="46800"/>
          <a:p>
            <a:pPr marL="336240" indent="-323280">
              <a:lnSpc>
                <a:spcPct val="100000"/>
              </a:lnSpc>
            </a:pPr>
            <a:r>
              <a:rPr b="0" lang="en-US" sz="2800" spc="-1" strike="noStrike">
                <a:solidFill>
                  <a:srgbClr val="000000"/>
                </a:solidFill>
                <a:latin typeface="Arial"/>
                <a:ea typeface="DejaVu Sans"/>
              </a:rPr>
              <a:t>(c) </a:t>
            </a:r>
            <a:r>
              <a:rPr b="1" i="1" lang="en-US" sz="2800" spc="-1" strike="noStrike">
                <a:solidFill>
                  <a:srgbClr val="000000"/>
                </a:solidFill>
                <a:latin typeface="Arial"/>
                <a:ea typeface="DejaVu Sans"/>
              </a:rPr>
              <a:t>Preventive maintenance</a:t>
            </a:r>
            <a:r>
              <a:rPr b="0" i="1" lang="en-US" sz="2800" spc="-1" strike="noStrike">
                <a:solidFill>
                  <a:srgbClr val="000000"/>
                </a:solidFill>
                <a:latin typeface="Arial"/>
                <a:ea typeface="DejaVu Sans"/>
              </a:rPr>
              <a:t>.</a:t>
            </a:r>
            <a:r>
              <a:rPr b="0" lang="en-US" sz="2800" spc="-1" strike="noStrike">
                <a:solidFill>
                  <a:srgbClr val="000000"/>
                </a:solidFill>
                <a:latin typeface="Arial"/>
                <a:ea typeface="DejaVu Sans"/>
              </a:rPr>
              <a:t> </a:t>
            </a:r>
            <a:endParaRPr b="0" lang="en-US" sz="2800" spc="-1" strike="noStrike">
              <a:latin typeface="Arial"/>
            </a:endParaRPr>
          </a:p>
          <a:p>
            <a:pPr marL="336240" indent="-323280">
              <a:lnSpc>
                <a:spcPct val="100000"/>
              </a:lnSpc>
            </a:pP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Preventive maintenance is limited to the following work, provided it does not involve complex assembly operations:</a:t>
            </a:r>
            <a:endParaRPr b="0" lang="en-US" sz="2800" spc="-1" strike="noStrike">
              <a:latin typeface="Arial"/>
            </a:endParaRPr>
          </a:p>
          <a:p>
            <a:pPr marL="336240" indent="-323280">
              <a:lnSpc>
                <a:spcPct val="100000"/>
              </a:lnSpc>
            </a:pPr>
            <a:r>
              <a:rPr b="0" lang="en-US" sz="2800" spc="-1" strike="noStrike">
                <a:solidFill>
                  <a:srgbClr val="000000"/>
                </a:solidFill>
                <a:latin typeface="Arial"/>
                <a:ea typeface="DejaVu Sans"/>
              </a:rPr>
              <a:t> </a:t>
            </a:r>
            <a:endParaRPr b="0" lang="en-US" sz="2800" spc="-1" strike="noStrike">
              <a:latin typeface="Arial"/>
            </a:endParaRPr>
          </a:p>
          <a:p>
            <a:pPr marL="336240" indent="-323280">
              <a:lnSpc>
                <a:spcPct val="100000"/>
              </a:lnSpc>
            </a:pPr>
            <a:r>
              <a:rPr b="0" lang="en-US" sz="2800" spc="-1" strike="noStrike">
                <a:solidFill>
                  <a:srgbClr val="ff3333"/>
                </a:solidFill>
                <a:latin typeface="Arial"/>
                <a:ea typeface="DejaVu Sans"/>
              </a:rPr>
              <a:t>         </a:t>
            </a:r>
            <a:r>
              <a:rPr b="0" lang="en-US" sz="2800" spc="-1" strike="noStrike">
                <a:solidFill>
                  <a:srgbClr val="000000"/>
                </a:solidFill>
                <a:latin typeface="Arial"/>
                <a:ea typeface="DejaVu Sans"/>
              </a:rPr>
              <a:t>31 items are listed</a:t>
            </a:r>
            <a:endParaRPr b="0" lang="en-US" sz="2800" spc="-1" strike="noStrike">
              <a:latin typeface="Arial"/>
            </a:endParaRPr>
          </a:p>
          <a:p>
            <a:pPr marL="336240" indent="-323280">
              <a:lnSpc>
                <a:spcPct val="100000"/>
              </a:lnSpc>
            </a:pPr>
            <a:r>
              <a:rPr b="0" lang="en-US" sz="2800" spc="-1" strike="noStrike">
                <a:solidFill>
                  <a:srgbClr val="ff3333"/>
                </a:solidFill>
                <a:latin typeface="Arial"/>
                <a:ea typeface="DejaVu Sans"/>
              </a:rPr>
              <a:t>  </a:t>
            </a:r>
            <a:r>
              <a:rPr b="1" lang="en-US" sz="2600" spc="-1" strike="noStrike">
                <a:solidFill>
                  <a:srgbClr val="ff0000"/>
                </a:solidFill>
                <a:latin typeface="Arial"/>
                <a:ea typeface="DejaVu Sans"/>
              </a:rPr>
              <a:t>**not all items apply to balloons**</a:t>
            </a:r>
            <a:r>
              <a:rPr b="0" lang="en-US" sz="2800" spc="-1" strike="noStrike">
                <a:solidFill>
                  <a:srgbClr val="000000"/>
                </a:solidFill>
                <a:latin typeface="Arial"/>
                <a:ea typeface="DejaVu Sans"/>
              </a:rPr>
              <a:t> </a:t>
            </a:r>
            <a:endParaRPr b="0" lang="en-US" sz="2800" spc="-1" strike="noStrike">
              <a:latin typeface="Arial"/>
            </a:endParaRPr>
          </a:p>
        </p:txBody>
      </p:sp>
      <p:pic>
        <p:nvPicPr>
          <p:cNvPr id="325" name="" descr=""/>
          <p:cNvPicPr/>
          <p:nvPr/>
        </p:nvPicPr>
        <p:blipFill>
          <a:blip r:embed="rId1"/>
          <a:stretch/>
        </p:blipFill>
        <p:spPr>
          <a:xfrm>
            <a:off x="6176520" y="1280160"/>
            <a:ext cx="2692440" cy="3584520"/>
          </a:xfrm>
          <a:prstGeom prst="rect">
            <a:avLst/>
          </a:prstGeom>
          <a:ln>
            <a:noFill/>
          </a:ln>
        </p:spPr>
      </p:pic>
    </p:spTree>
  </p:cSld>
  <p:timing>
    <p:tnLst>
      <p:par>
        <p:cTn id="161" dur="indefinite" restart="never" nodeType="tmRoot">
          <p:childTnLst>
            <p:seq>
              <p:cTn id="162" dur="indefinite" nodeType="mainSeq">
                <p:childTnLst>
                  <p:par>
                    <p:cTn id="163" fill="hold">
                      <p:stCondLst>
                        <p:cond delay="indefinite"/>
                      </p:stCondLst>
                      <p:childTnLst>
                        <p:par>
                          <p:cTn id="164" fill="hold">
                            <p:stCondLst>
                              <p:cond delay="0"/>
                            </p:stCondLst>
                            <p:childTnLst>
                              <p:par>
                                <p:cTn id="165" nodeType="clickEffect" fill="hold" presetClass="entr" presetID="45">
                                  <p:stCondLst>
                                    <p:cond delay="0"/>
                                  </p:stCondLst>
                                  <p:childTnLst>
                                    <p:set>
                                      <p:cBhvr>
                                        <p:cTn id="166" dur="1" fill="hold">
                                          <p:stCondLst>
                                            <p:cond delay="0"/>
                                          </p:stCondLst>
                                        </p:cTn>
                                        <p:tgtEl>
                                          <p:spTgt spid="324">
                                            <p:txEl>
                                              <p:pRg st="4" end="4"/>
                                            </p:txEl>
                                          </p:spTgt>
                                        </p:tgtEl>
                                        <p:attrNameLst>
                                          <p:attrName>style.visibility</p:attrName>
                                        </p:attrNameLst>
                                      </p:cBhvr>
                                      <p:to>
                                        <p:strVal val="visible"/>
                                      </p:to>
                                    </p:set>
                                    <p:animEffect filter="fade" transition="in">
                                      <p:cBhvr additive="repl">
                                        <p:cTn id="167" dur="2000"/>
                                        <p:tgtEl>
                                          <p:spTgt spid="324">
                                            <p:txEl>
                                              <p:pRg st="4" end="4"/>
                                            </p:txEl>
                                          </p:spTgt>
                                        </p:tgtEl>
                                      </p:cBhvr>
                                    </p:animEffect>
                                    <p:anim calcmode="lin" valueType="num">
                                      <p:cBhvr additive="repl">
                                        <p:cTn id="168" dur="2000" fill="hold"/>
                                        <p:tgtEl>
                                          <p:spTgt spid="324">
                                            <p:txEl>
                                              <p:pRg st="4" end="4"/>
                                            </p:txEl>
                                          </p:spTgt>
                                        </p:tgtEl>
                                        <p:attrNameLst>
                                          <p:attrName>ppt_w</p:attrName>
                                        </p:attrNameLst>
                                      </p:cBhvr>
                                      <p:tavLst>
                                        <p:tav tm="0">
                                          <p:val>
                                            <p:strVal val="0"/>
                                          </p:val>
                                        </p:tav>
                                        <p:tav tm="100000">
                                          <p:val>
                                            <p:strVal val="1"/>
                                          </p:val>
                                        </p:tav>
                                      </p:tavLst>
                                    </p:anim>
                                    <p:anim calcmode="lin" valueType="num">
                                      <p:cBhvr additive="repl">
                                        <p:cTn id="169" dur="2000" fill="hold"/>
                                        <p:tgtEl>
                                          <p:spTgt spid="32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6" name="CustomShape 1"/>
          <p:cNvSpPr/>
          <p:nvPr/>
        </p:nvSpPr>
        <p:spPr>
          <a:xfrm>
            <a:off x="474840" y="457200"/>
            <a:ext cx="8227440" cy="82116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CFR Part 43  APPX A</a:t>
            </a:r>
            <a:endParaRPr b="0" lang="en-US" sz="4400" spc="-1" strike="noStrike">
              <a:latin typeface="Arial"/>
            </a:endParaRPr>
          </a:p>
        </p:txBody>
      </p:sp>
      <p:sp>
        <p:nvSpPr>
          <p:cNvPr id="327" name="CustomShape 2"/>
          <p:cNvSpPr/>
          <p:nvPr/>
        </p:nvSpPr>
        <p:spPr>
          <a:xfrm>
            <a:off x="457200" y="1630800"/>
            <a:ext cx="8227440" cy="4402440"/>
          </a:xfrm>
          <a:prstGeom prst="rect">
            <a:avLst/>
          </a:prstGeom>
          <a:noFill/>
          <a:ln>
            <a:noFill/>
          </a:ln>
        </p:spPr>
        <p:style>
          <a:lnRef idx="0"/>
          <a:fillRef idx="0"/>
          <a:effectRef idx="0"/>
          <a:fontRef idx="minor"/>
        </p:style>
        <p:txBody>
          <a:bodyPr lIns="90000" rIns="90000" tIns="46800" bIns="46800"/>
          <a:p>
            <a:pPr marL="342720" indent="-335880">
              <a:lnSpc>
                <a:spcPct val="100000"/>
              </a:lnSpc>
            </a:pPr>
            <a:r>
              <a:rPr b="0" lang="en-US" sz="2200" spc="-1" strike="noStrike">
                <a:solidFill>
                  <a:srgbClr val="000000"/>
                </a:solidFill>
                <a:latin typeface="Arial"/>
                <a:ea typeface="DejaVu Sans"/>
              </a:rPr>
              <a:t>(5) Replacing defective safety wiring or cotter keys.</a:t>
            </a:r>
            <a:endParaRPr b="0" lang="en-US" sz="2200" spc="-1" strike="noStrike">
              <a:latin typeface="Arial"/>
            </a:endParaRPr>
          </a:p>
          <a:p>
            <a:pPr marL="342720" indent="-335880">
              <a:lnSpc>
                <a:spcPct val="100000"/>
              </a:lnSpc>
            </a:pPr>
            <a:endParaRPr b="0" lang="en-US" sz="2200" spc="-1" strike="noStrike">
              <a:latin typeface="Arial"/>
            </a:endParaRPr>
          </a:p>
          <a:p>
            <a:pPr marL="342720" indent="-335880">
              <a:lnSpc>
                <a:spcPct val="100000"/>
              </a:lnSpc>
            </a:pPr>
            <a:r>
              <a:rPr b="0" lang="en-US" sz="2200" spc="-1" strike="noStrike">
                <a:solidFill>
                  <a:srgbClr val="000000"/>
                </a:solidFill>
                <a:latin typeface="Arial"/>
                <a:ea typeface="DejaVu Sans"/>
              </a:rPr>
              <a:t>(6) Lubrication not requiring disassembly other than removal of nonstructural items</a:t>
            </a:r>
            <a:endParaRPr b="0" lang="en-US" sz="2200" spc="-1" strike="noStrike">
              <a:latin typeface="Arial"/>
            </a:endParaRPr>
          </a:p>
          <a:p>
            <a:pPr marL="342720" indent="-335880">
              <a:lnSpc>
                <a:spcPct val="100000"/>
              </a:lnSpc>
            </a:pPr>
            <a:endParaRPr b="0" lang="en-US" sz="2200" spc="-1" strike="noStrike">
              <a:latin typeface="Arial"/>
            </a:endParaRPr>
          </a:p>
          <a:p>
            <a:pPr marL="342720" indent="-335880">
              <a:lnSpc>
                <a:spcPct val="100000"/>
              </a:lnSpc>
            </a:pPr>
            <a:r>
              <a:rPr b="0" lang="en-US" sz="2200" spc="-1" strike="noStrike">
                <a:solidFill>
                  <a:srgbClr val="000000"/>
                </a:solidFill>
                <a:latin typeface="Arial"/>
                <a:ea typeface="DejaVu Sans"/>
              </a:rPr>
              <a:t>(7) Making simple fabric patches not requiring … the removal of structural parts …. In the case of balloons, the making of small fabric repairs to envelopes (as defined in, and in accordance with, the balloon manufacturers' instructions) not requiring load tape repair or replacement.</a:t>
            </a:r>
            <a:endParaRPr b="0" lang="en-US" sz="2200" spc="-1" strike="noStrike">
              <a:latin typeface="Arial"/>
            </a:endParaRPr>
          </a:p>
          <a:p>
            <a:pPr marL="342720" indent="-335880">
              <a:lnSpc>
                <a:spcPct val="100000"/>
              </a:lnSpc>
            </a:pPr>
            <a:endParaRPr b="0" lang="en-US" sz="2200" spc="-1" strike="noStrike">
              <a:latin typeface="Arial"/>
            </a:endParaRPr>
          </a:p>
          <a:p>
            <a:pPr marL="342720" indent="-335880">
              <a:lnSpc>
                <a:spcPct val="100000"/>
              </a:lnSpc>
            </a:pPr>
            <a:r>
              <a:rPr b="0" lang="en-US" sz="2200" spc="-1" strike="noStrike">
                <a:solidFill>
                  <a:srgbClr val="000000"/>
                </a:solidFill>
                <a:latin typeface="Arial"/>
                <a:ea typeface="DejaVu Sans"/>
              </a:rPr>
              <a:t>(9) Refinishing decorative coating of fuselage, balloon baskets, …, when removal or disassembly of any primary structure or operating system is not required. </a:t>
            </a:r>
            <a:endParaRPr b="0" lang="en-US" sz="2200" spc="-1" strike="noStrike">
              <a:latin typeface="Arial"/>
            </a:endParaRPr>
          </a:p>
        </p:txBody>
      </p:sp>
    </p:spTree>
  </p:cSld>
  <p:timing>
    <p:tnLst>
      <p:par>
        <p:cTn id="170" dur="indefinite" restart="never" nodeType="tmRoot">
          <p:childTnLst>
            <p:seq>
              <p:cTn id="171"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8"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CFR Part 43  APPX A</a:t>
            </a:r>
            <a:endParaRPr b="0" lang="en-US" sz="4400" spc="-1" strike="noStrike">
              <a:latin typeface="Arial"/>
            </a:endParaRPr>
          </a:p>
        </p:txBody>
      </p:sp>
      <p:sp>
        <p:nvSpPr>
          <p:cNvPr id="329" name="CustomShape 2"/>
          <p:cNvSpPr/>
          <p:nvPr/>
        </p:nvSpPr>
        <p:spPr>
          <a:xfrm>
            <a:off x="274320" y="2377440"/>
            <a:ext cx="8227440" cy="4022640"/>
          </a:xfrm>
          <a:prstGeom prst="rect">
            <a:avLst/>
          </a:prstGeom>
          <a:noFill/>
          <a:ln>
            <a:noFill/>
          </a:ln>
        </p:spPr>
        <p:style>
          <a:lnRef idx="0"/>
          <a:fillRef idx="0"/>
          <a:effectRef idx="0"/>
          <a:fontRef idx="minor"/>
        </p:style>
        <p:txBody>
          <a:bodyPr lIns="90000" rIns="90000" tIns="46800" bIns="46800"/>
          <a:p>
            <a:pPr marL="325080" indent="-322920">
              <a:lnSpc>
                <a:spcPct val="80000"/>
              </a:lnSpc>
              <a:buClr>
                <a:srgbClr val="00007d"/>
              </a:buClr>
              <a:buSzPct val="75000"/>
              <a:buFont typeface="Wingdings" charset="2"/>
              <a:buChar char=""/>
            </a:pPr>
            <a:r>
              <a:rPr b="0" lang="en-US" sz="2200" spc="-1" strike="noStrike">
                <a:solidFill>
                  <a:srgbClr val="000000"/>
                </a:solidFill>
                <a:latin typeface="Arial"/>
                <a:ea typeface="DejaVu Sans"/>
              </a:rPr>
              <a:t>(10) Applying preservative or protective material to components where no disassembly of any primary structure or operating system is involved and where such coating is not prohibited or is not contrary to good practices.</a:t>
            </a:r>
            <a:endParaRPr b="0" lang="en-US" sz="2200" spc="-1" strike="noStrike">
              <a:latin typeface="Arial"/>
            </a:endParaRPr>
          </a:p>
          <a:p>
            <a:pPr>
              <a:lnSpc>
                <a:spcPct val="80000"/>
              </a:lnSpc>
            </a:pPr>
            <a:endParaRPr b="0" lang="en-US" sz="2200" spc="-1" strike="noStrike">
              <a:latin typeface="Arial"/>
            </a:endParaRPr>
          </a:p>
          <a:p>
            <a:pPr marL="325080" indent="-322920">
              <a:lnSpc>
                <a:spcPct val="80000"/>
              </a:lnSpc>
              <a:buClr>
                <a:srgbClr val="00007d"/>
              </a:buClr>
              <a:buSzPct val="75000"/>
              <a:buFont typeface="Wingdings" charset="2"/>
              <a:buChar char=""/>
            </a:pPr>
            <a:r>
              <a:rPr b="0" lang="en-US" sz="2200" spc="-1" strike="noStrike">
                <a:solidFill>
                  <a:srgbClr val="000000"/>
                </a:solidFill>
                <a:latin typeface="Arial"/>
                <a:ea typeface="DejaVu Sans"/>
              </a:rPr>
              <a:t>(11) </a:t>
            </a:r>
            <a:r>
              <a:rPr b="1" lang="en-US" sz="2200" spc="-1" strike="noStrike">
                <a:solidFill>
                  <a:srgbClr val="000000"/>
                </a:solidFill>
                <a:latin typeface="Arial"/>
                <a:ea typeface="DejaVu Sans"/>
              </a:rPr>
              <a:t>Repairing upholstery and decorative furnishings … of balloon basket interior</a:t>
            </a:r>
            <a:r>
              <a:rPr b="0" lang="en-US" sz="2200" spc="-1" strike="noStrike">
                <a:solidFill>
                  <a:srgbClr val="000000"/>
                </a:solidFill>
                <a:latin typeface="Arial"/>
                <a:ea typeface="DejaVu Sans"/>
              </a:rPr>
              <a:t> when the repairing does not require disassembly of any primary structure or operating system or interfere with an operating system or affect the primary structure of the aircraft.</a:t>
            </a:r>
            <a:endParaRPr b="0" lang="en-US" sz="2200" spc="-1" strike="noStrike">
              <a:latin typeface="Arial"/>
            </a:endParaRPr>
          </a:p>
          <a:p>
            <a:pPr>
              <a:lnSpc>
                <a:spcPct val="80000"/>
              </a:lnSpc>
            </a:pPr>
            <a:endParaRPr b="0" lang="en-US" sz="2200" spc="-1" strike="noStrike">
              <a:latin typeface="Arial"/>
            </a:endParaRPr>
          </a:p>
          <a:p>
            <a:pPr marL="325080" indent="-322920">
              <a:lnSpc>
                <a:spcPct val="80000"/>
              </a:lnSpc>
              <a:buClr>
                <a:srgbClr val="00007d"/>
              </a:buClr>
              <a:buSzPct val="75000"/>
              <a:buFont typeface="Wingdings" charset="2"/>
              <a:buChar char=""/>
            </a:pPr>
            <a:r>
              <a:rPr b="0" lang="en-US" sz="2200" spc="-1" strike="noStrike">
                <a:solidFill>
                  <a:srgbClr val="000000"/>
                </a:solidFill>
                <a:latin typeface="Arial"/>
                <a:ea typeface="DejaVu Sans"/>
              </a:rPr>
              <a:t>(15) Replacing seats or seat parts with replacement parts approved for the aircraft, not involving disassembly of any primary structure or operating system</a:t>
            </a:r>
            <a:r>
              <a:rPr b="0" lang="en-US" sz="2400" spc="-1" strike="noStrike">
                <a:solidFill>
                  <a:srgbClr val="000000"/>
                </a:solidFill>
                <a:latin typeface="Arial"/>
                <a:ea typeface="DejaVu Sans"/>
              </a:rPr>
              <a:t>. </a:t>
            </a:r>
            <a:endParaRPr b="0" lang="en-US" sz="2400" spc="-1" strike="noStrike">
              <a:latin typeface="Arial"/>
            </a:endParaRPr>
          </a:p>
        </p:txBody>
      </p:sp>
      <p:pic>
        <p:nvPicPr>
          <p:cNvPr id="330" name="" descr=""/>
          <p:cNvPicPr/>
          <p:nvPr/>
        </p:nvPicPr>
        <p:blipFill>
          <a:blip r:embed="rId1"/>
          <a:stretch/>
        </p:blipFill>
        <p:spPr>
          <a:xfrm>
            <a:off x="7269840" y="92160"/>
            <a:ext cx="1780920" cy="2374920"/>
          </a:xfrm>
          <a:prstGeom prst="rect">
            <a:avLst/>
          </a:prstGeom>
          <a:ln>
            <a:noFill/>
          </a:ln>
        </p:spPr>
      </p:pic>
    </p:spTree>
  </p:cSld>
  <p:timing>
    <p:tnLst>
      <p:par>
        <p:cTn id="172" dur="indefinite" restart="never" nodeType="tmRoot">
          <p:childTnLst>
            <p:seq>
              <p:cTn id="173"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1"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CFR Part 43  APPX A</a:t>
            </a:r>
            <a:endParaRPr b="0" lang="en-US" sz="4400" spc="-1" strike="noStrike">
              <a:latin typeface="Arial"/>
            </a:endParaRPr>
          </a:p>
        </p:txBody>
      </p:sp>
      <p:sp>
        <p:nvSpPr>
          <p:cNvPr id="332" name="CustomShape 2"/>
          <p:cNvSpPr/>
          <p:nvPr/>
        </p:nvSpPr>
        <p:spPr>
          <a:xfrm>
            <a:off x="274320" y="2058840"/>
            <a:ext cx="8227440" cy="4524120"/>
          </a:xfrm>
          <a:prstGeom prst="rect">
            <a:avLst/>
          </a:prstGeom>
          <a:noFill/>
          <a:ln>
            <a:noFill/>
          </a:ln>
        </p:spPr>
        <p:style>
          <a:lnRef idx="0"/>
          <a:fillRef idx="0"/>
          <a:effectRef idx="0"/>
          <a:fontRef idx="minor"/>
        </p:style>
        <p:txBody>
          <a:bodyPr lIns="90000" rIns="90000" tIns="46800" bIns="46800"/>
          <a:p>
            <a:pPr marL="325080" indent="-322920">
              <a:lnSpc>
                <a:spcPct val="90000"/>
              </a:lnSpc>
              <a:buClr>
                <a:srgbClr val="00007d"/>
              </a:buClr>
              <a:buSzPct val="75000"/>
              <a:buFont typeface="Wingdings" charset="2"/>
              <a:buChar char=""/>
            </a:pPr>
            <a:r>
              <a:rPr b="0" lang="en-US" sz="2000" spc="-1" strike="noStrike">
                <a:solidFill>
                  <a:srgbClr val="000000"/>
                </a:solidFill>
                <a:latin typeface="Arial"/>
                <a:ea typeface="DejaVu Sans"/>
              </a:rPr>
              <a:t>(21) Replacing any hose connection except hydraulic </a:t>
            </a:r>
            <a:endParaRPr b="0" lang="en-US" sz="2000" spc="-1" strike="noStrike">
              <a:latin typeface="Arial"/>
            </a:endParaRPr>
          </a:p>
          <a:p>
            <a:pPr marL="328320" indent="-323280">
              <a:lnSpc>
                <a:spcPct val="90000"/>
              </a:lnSpc>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connections</a:t>
            </a:r>
            <a:endParaRPr b="0" lang="en-US" sz="2000" spc="-1" strike="noStrike">
              <a:latin typeface="Arial"/>
            </a:endParaRPr>
          </a:p>
          <a:p>
            <a:pPr marL="328320" indent="-323280">
              <a:lnSpc>
                <a:spcPct val="90000"/>
              </a:lnSpc>
            </a:pPr>
            <a:endParaRPr b="0" lang="en-US" sz="2000" spc="-1" strike="noStrike">
              <a:latin typeface="Arial"/>
            </a:endParaRPr>
          </a:p>
          <a:p>
            <a:pPr marL="328320" indent="-323280">
              <a:lnSpc>
                <a:spcPct val="90000"/>
              </a:lnSpc>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(22) Replacing prefabricated fuel lines.</a:t>
            </a:r>
            <a:endParaRPr b="0" lang="en-US" sz="2000" spc="-1" strike="noStrike">
              <a:latin typeface="Arial"/>
            </a:endParaRPr>
          </a:p>
          <a:p>
            <a:pPr marL="328320" indent="-323280">
              <a:lnSpc>
                <a:spcPct val="90000"/>
              </a:lnSpc>
            </a:pPr>
            <a:endParaRPr b="0" lang="en-US" sz="2000" spc="-1" strike="noStrike">
              <a:latin typeface="Arial"/>
            </a:endParaRPr>
          </a:p>
          <a:p>
            <a:pPr marL="325080" indent="-322920">
              <a:lnSpc>
                <a:spcPct val="90000"/>
              </a:lnSpc>
              <a:buClr>
                <a:srgbClr val="00007d"/>
              </a:buClr>
              <a:buSzPct val="75000"/>
              <a:buFont typeface="Wingdings" charset="2"/>
              <a:buChar char=""/>
            </a:pPr>
            <a:r>
              <a:rPr b="0" lang="en-US" sz="2000" spc="-1" strike="noStrike">
                <a:solidFill>
                  <a:srgbClr val="000000"/>
                </a:solidFill>
                <a:latin typeface="Arial"/>
                <a:ea typeface="DejaVu Sans"/>
              </a:rPr>
              <a:t>(24) Replacing and servicing batteries.</a:t>
            </a:r>
            <a:endParaRPr b="0" lang="en-US" sz="2000" spc="-1" strike="noStrike">
              <a:latin typeface="Arial"/>
            </a:endParaRPr>
          </a:p>
          <a:p>
            <a:pPr>
              <a:lnSpc>
                <a:spcPct val="90000"/>
              </a:lnSpc>
            </a:pPr>
            <a:endParaRPr b="0" lang="en-US" sz="2000" spc="-1" strike="noStrike">
              <a:latin typeface="Arial"/>
            </a:endParaRPr>
          </a:p>
          <a:p>
            <a:pPr marL="325080" indent="-322920">
              <a:lnSpc>
                <a:spcPct val="90000"/>
              </a:lnSpc>
              <a:buClr>
                <a:srgbClr val="00007d"/>
              </a:buClr>
              <a:buSzPct val="75000"/>
              <a:buFont typeface="Wingdings" charset="2"/>
              <a:buChar char=""/>
            </a:pPr>
            <a:r>
              <a:rPr b="0" lang="en-US" sz="2000" spc="-1" strike="noStrike">
                <a:solidFill>
                  <a:srgbClr val="000000"/>
                </a:solidFill>
                <a:latin typeface="Arial"/>
                <a:ea typeface="DejaVu Sans"/>
              </a:rPr>
              <a:t>(25) </a:t>
            </a:r>
            <a:r>
              <a:rPr b="1" lang="en-US" sz="2000" spc="-1" strike="noStrike">
                <a:solidFill>
                  <a:srgbClr val="000000"/>
                </a:solidFill>
                <a:latin typeface="Arial"/>
                <a:ea typeface="DejaVu Sans"/>
              </a:rPr>
              <a:t>Cleaning of balloon burner pilot and main nozzles in accordance with the balloon manufacturer's instructions</a:t>
            </a:r>
            <a:r>
              <a:rPr b="0" lang="en-US" sz="2000" spc="-1" strike="noStrike">
                <a:solidFill>
                  <a:srgbClr val="000000"/>
                </a:solidFill>
                <a:latin typeface="Arial"/>
                <a:ea typeface="DejaVu Sans"/>
              </a:rPr>
              <a:t>.</a:t>
            </a:r>
            <a:endParaRPr b="0" lang="en-US" sz="2000" spc="-1" strike="noStrike">
              <a:latin typeface="Arial"/>
            </a:endParaRPr>
          </a:p>
          <a:p>
            <a:pPr>
              <a:lnSpc>
                <a:spcPct val="90000"/>
              </a:lnSpc>
            </a:pPr>
            <a:endParaRPr b="0" lang="en-US" sz="2000" spc="-1" strike="noStrike">
              <a:latin typeface="Arial"/>
            </a:endParaRPr>
          </a:p>
          <a:p>
            <a:pPr marL="325080" indent="-322920">
              <a:lnSpc>
                <a:spcPct val="90000"/>
              </a:lnSpc>
              <a:buClr>
                <a:srgbClr val="00007d"/>
              </a:buClr>
              <a:buSzPct val="75000"/>
              <a:buFont typeface="Wingdings" charset="2"/>
              <a:buChar char=""/>
            </a:pPr>
            <a:r>
              <a:rPr b="0" lang="en-US" sz="2000" spc="-1" strike="noStrike">
                <a:solidFill>
                  <a:srgbClr val="000000"/>
                </a:solidFill>
                <a:latin typeface="Arial"/>
                <a:ea typeface="DejaVu Sans"/>
              </a:rPr>
              <a:t>(26) Replacement or adjustment of nonstructural standard fasteners incidental to operations.</a:t>
            </a:r>
            <a:endParaRPr b="0" lang="en-US" sz="2000" spc="-1" strike="noStrike">
              <a:latin typeface="Arial"/>
            </a:endParaRPr>
          </a:p>
          <a:p>
            <a:pPr>
              <a:lnSpc>
                <a:spcPct val="90000"/>
              </a:lnSpc>
            </a:pPr>
            <a:endParaRPr b="0" lang="en-US" sz="2000" spc="-1" strike="noStrike">
              <a:latin typeface="Arial"/>
            </a:endParaRPr>
          </a:p>
          <a:p>
            <a:pPr marL="325080" indent="-322920">
              <a:lnSpc>
                <a:spcPct val="90000"/>
              </a:lnSpc>
              <a:buClr>
                <a:srgbClr val="00007d"/>
              </a:buClr>
              <a:buSzPct val="75000"/>
              <a:buFont typeface="Wingdings" charset="2"/>
              <a:buChar char=""/>
            </a:pPr>
            <a:r>
              <a:rPr b="0" lang="en-US" sz="2000" spc="-1" strike="noStrike">
                <a:solidFill>
                  <a:srgbClr val="000000"/>
                </a:solidFill>
                <a:latin typeface="Arial"/>
                <a:ea typeface="DejaVu Sans"/>
              </a:rPr>
              <a:t>(27) The </a:t>
            </a:r>
            <a:r>
              <a:rPr b="1" lang="en-US" sz="2000" spc="-1" strike="noStrike">
                <a:solidFill>
                  <a:srgbClr val="000000"/>
                </a:solidFill>
                <a:latin typeface="Arial"/>
                <a:ea typeface="DejaVu Sans"/>
              </a:rPr>
              <a:t>interchange of balloon baskets and burners on envelopes</a:t>
            </a:r>
            <a:r>
              <a:rPr b="0" lang="en-US" sz="2000" spc="-1" strike="noStrike">
                <a:solidFill>
                  <a:srgbClr val="000000"/>
                </a:solidFill>
                <a:latin typeface="Arial"/>
                <a:ea typeface="DejaVu Sans"/>
              </a:rPr>
              <a:t> when the basket or burner is designated as interchangeable in the balloon type certificate data and the baskets and burners are specifically designed for quick removal and installation</a:t>
            </a:r>
            <a:r>
              <a:rPr b="0" lang="en-US" sz="2400" spc="-1" strike="noStrike">
                <a:solidFill>
                  <a:srgbClr val="000000"/>
                </a:solidFill>
                <a:latin typeface="Arial"/>
                <a:ea typeface="DejaVu Sans"/>
              </a:rPr>
              <a:t> </a:t>
            </a:r>
            <a:endParaRPr b="0" lang="en-US" sz="2400" spc="-1" strike="noStrike">
              <a:latin typeface="Arial"/>
            </a:endParaRPr>
          </a:p>
        </p:txBody>
      </p:sp>
      <p:pic>
        <p:nvPicPr>
          <p:cNvPr id="333" name="" descr=""/>
          <p:cNvPicPr/>
          <p:nvPr/>
        </p:nvPicPr>
        <p:blipFill>
          <a:blip r:embed="rId1"/>
          <a:stretch/>
        </p:blipFill>
        <p:spPr>
          <a:xfrm>
            <a:off x="6916320" y="720"/>
            <a:ext cx="2225520" cy="3197880"/>
          </a:xfrm>
          <a:prstGeom prst="rect">
            <a:avLst/>
          </a:prstGeom>
          <a:ln>
            <a:noFill/>
          </a:ln>
        </p:spPr>
      </p:pic>
    </p:spTree>
  </p:cSld>
  <p:timing>
    <p:tnLst>
      <p:par>
        <p:cTn id="174" dur="indefinite" restart="never" nodeType="tmRoot">
          <p:childTnLst>
            <p:seq>
              <p:cTn id="175"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4" name="CustomShape 1"/>
          <p:cNvSpPr/>
          <p:nvPr/>
        </p:nvSpPr>
        <p:spPr>
          <a:xfrm>
            <a:off x="549360" y="1096560"/>
            <a:ext cx="8227440" cy="11408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Repairing It Yourself</a:t>
            </a:r>
            <a:endParaRPr b="0" lang="en-US" sz="4400" spc="-1" strike="noStrike">
              <a:latin typeface="Arial"/>
            </a:endParaRPr>
          </a:p>
        </p:txBody>
      </p:sp>
      <p:sp>
        <p:nvSpPr>
          <p:cNvPr id="335" name="CustomShape 2"/>
          <p:cNvSpPr/>
          <p:nvPr/>
        </p:nvSpPr>
        <p:spPr>
          <a:xfrm>
            <a:off x="274320" y="3534840"/>
            <a:ext cx="8532360" cy="3045960"/>
          </a:xfrm>
          <a:prstGeom prst="rect">
            <a:avLst/>
          </a:prstGeom>
          <a:noFill/>
          <a:ln>
            <a:noFill/>
          </a:ln>
        </p:spPr>
        <p:style>
          <a:lnRef idx="0"/>
          <a:fillRef idx="0"/>
          <a:effectRef idx="0"/>
          <a:fontRef idx="minor"/>
        </p:style>
        <p:txBody>
          <a:bodyPr lIns="90000" rIns="90000" tIns="46800" bIns="46800"/>
          <a:p>
            <a:pPr marL="330120" indent="-327960">
              <a:lnSpc>
                <a:spcPct val="100000"/>
              </a:lnSpc>
              <a:buClr>
                <a:srgbClr val="00007d"/>
              </a:buClr>
              <a:buSzPct val="75000"/>
              <a:buFont typeface="Wingdings" charset="2"/>
              <a:buChar char=""/>
            </a:pPr>
            <a:r>
              <a:rPr b="0" lang="en-US" sz="2800" spc="-1" strike="noStrike">
                <a:solidFill>
                  <a:srgbClr val="000000"/>
                </a:solidFill>
                <a:latin typeface="Arial"/>
                <a:ea typeface="DejaVu Sans"/>
              </a:rPr>
              <a:t>Check FAR 43 Appx. A  - Is it </a:t>
            </a:r>
            <a:r>
              <a:rPr b="1" lang="en-US" sz="2800" spc="-1" strike="noStrike">
                <a:solidFill>
                  <a:srgbClr val="000000"/>
                </a:solidFill>
                <a:latin typeface="Arial"/>
                <a:ea typeface="DejaVu Sans"/>
              </a:rPr>
              <a:t>legal</a:t>
            </a:r>
            <a:r>
              <a:rPr b="0" lang="en-US" sz="2800" spc="-1" strike="noStrike">
                <a:solidFill>
                  <a:srgbClr val="000000"/>
                </a:solidFill>
                <a:latin typeface="Arial"/>
                <a:ea typeface="DejaVu Sans"/>
              </a:rPr>
              <a:t> for you to do the operation?</a:t>
            </a:r>
            <a:endParaRPr b="0" lang="en-US" sz="2800" spc="-1" strike="noStrike">
              <a:latin typeface="Arial"/>
            </a:endParaRPr>
          </a:p>
          <a:p>
            <a:pPr marL="330120" indent="-327960">
              <a:lnSpc>
                <a:spcPct val="100000"/>
              </a:lnSpc>
              <a:buClr>
                <a:srgbClr val="00007d"/>
              </a:buClr>
              <a:buSzPct val="75000"/>
              <a:buFont typeface="Wingdings" charset="2"/>
              <a:buChar char=""/>
            </a:pPr>
            <a:r>
              <a:rPr b="0" lang="en-US" sz="2800" spc="-1" strike="noStrike">
                <a:solidFill>
                  <a:srgbClr val="000000"/>
                </a:solidFill>
                <a:latin typeface="Arial"/>
                <a:ea typeface="DejaVu Sans"/>
              </a:rPr>
              <a:t>Evaluate yourself – are you </a:t>
            </a:r>
            <a:r>
              <a:rPr b="1" lang="en-US" sz="3200" spc="-1" strike="noStrike">
                <a:solidFill>
                  <a:srgbClr val="000000"/>
                </a:solidFill>
                <a:latin typeface="Arial"/>
                <a:ea typeface="DejaVu Sans"/>
              </a:rPr>
              <a:t>qualified</a:t>
            </a:r>
            <a:r>
              <a:rPr b="0" lang="en-US" sz="2800" spc="-1" strike="noStrike">
                <a:solidFill>
                  <a:srgbClr val="000000"/>
                </a:solidFill>
                <a:latin typeface="Arial"/>
                <a:ea typeface="DejaVu Sans"/>
              </a:rPr>
              <a:t> to do the repair?</a:t>
            </a:r>
            <a:endParaRPr b="0" lang="en-US" sz="2800" spc="-1" strike="noStrike">
              <a:latin typeface="Arial"/>
            </a:endParaRPr>
          </a:p>
          <a:p>
            <a:pPr marL="330120" indent="-327960">
              <a:lnSpc>
                <a:spcPct val="100000"/>
              </a:lnSpc>
              <a:buClr>
                <a:srgbClr val="00007d"/>
              </a:buClr>
              <a:buSzPct val="75000"/>
              <a:buFont typeface="Wingdings" charset="2"/>
              <a:buChar char=""/>
            </a:pPr>
            <a:r>
              <a:rPr b="0" lang="en-US" sz="2800" spc="-1" strike="noStrike">
                <a:solidFill>
                  <a:srgbClr val="000000"/>
                </a:solidFill>
                <a:latin typeface="Arial"/>
                <a:ea typeface="DejaVu Sans"/>
              </a:rPr>
              <a:t>Are you </a:t>
            </a:r>
            <a:r>
              <a:rPr b="1" lang="en-US" sz="2800" spc="-1" strike="noStrike">
                <a:solidFill>
                  <a:srgbClr val="000000"/>
                </a:solidFill>
                <a:latin typeface="Arial"/>
                <a:ea typeface="DejaVu Sans"/>
              </a:rPr>
              <a:t>equipped</a:t>
            </a:r>
            <a:r>
              <a:rPr b="0" lang="en-US" sz="2800" spc="-1" strike="noStrike">
                <a:solidFill>
                  <a:srgbClr val="000000"/>
                </a:solidFill>
                <a:latin typeface="Arial"/>
                <a:ea typeface="DejaVu Sans"/>
              </a:rPr>
              <a:t> to do it ? (Tools, approved parts, instruction manuals, etc…)</a:t>
            </a:r>
            <a:endParaRPr b="0" lang="en-US" sz="2800" spc="-1" strike="noStrike">
              <a:latin typeface="Arial"/>
            </a:endParaRPr>
          </a:p>
        </p:txBody>
      </p:sp>
      <p:pic>
        <p:nvPicPr>
          <p:cNvPr id="336" name="" descr=""/>
          <p:cNvPicPr/>
          <p:nvPr/>
        </p:nvPicPr>
        <p:blipFill>
          <a:blip r:embed="rId1"/>
          <a:stretch/>
        </p:blipFill>
        <p:spPr>
          <a:xfrm>
            <a:off x="6583320" y="457200"/>
            <a:ext cx="2298240" cy="2914200"/>
          </a:xfrm>
          <a:prstGeom prst="rect">
            <a:avLst/>
          </a:prstGeom>
          <a:ln>
            <a:noFill/>
          </a:ln>
        </p:spPr>
      </p:pic>
    </p:spTree>
  </p:cSld>
  <p:timing>
    <p:tnLst>
      <p:par>
        <p:cTn id="176" dur="indefinite" restart="never" nodeType="tmRoot">
          <p:childTnLst>
            <p:seq>
              <p:cTn id="177" dur="indefinite" nodeType="mainSeq">
                <p:childTnLst>
                  <p:par>
                    <p:cTn id="178" fill="hold">
                      <p:stCondLst>
                        <p:cond delay="indefinite"/>
                      </p:stCondLst>
                      <p:childTnLst>
                        <p:par>
                          <p:cTn id="179" fill="hold">
                            <p:stCondLst>
                              <p:cond delay="0"/>
                            </p:stCondLst>
                            <p:childTnLst>
                              <p:par>
                                <p:cTn id="180" nodeType="clickEffect" fill="hold" presetClass="entr" presetID="3" presetSubtype="10">
                                  <p:stCondLst>
                                    <p:cond delay="0"/>
                                  </p:stCondLst>
                                  <p:childTnLst>
                                    <p:set>
                                      <p:cBhvr>
                                        <p:cTn id="181" dur="1" fill="hold">
                                          <p:stCondLst>
                                            <p:cond delay="0"/>
                                          </p:stCondLst>
                                        </p:cTn>
                                        <p:tgtEl>
                                          <p:spTgt spid="335">
                                            <p:txEl>
                                              <p:pRg st="0" end="0"/>
                                            </p:txEl>
                                          </p:spTgt>
                                        </p:tgtEl>
                                        <p:attrNameLst>
                                          <p:attrName>style.visibility</p:attrName>
                                        </p:attrNameLst>
                                      </p:cBhvr>
                                      <p:to>
                                        <p:strVal val="visible"/>
                                      </p:to>
                                    </p:set>
                                    <p:animEffect filter="blinds(horizontal)" transition="in">
                                      <p:cBhvr additive="repl">
                                        <p:cTn id="182" dur="500"/>
                                        <p:tgtEl>
                                          <p:spTgt spid="335">
                                            <p:txEl>
                                              <p:pRg st="0" end="0"/>
                                            </p:txEl>
                                          </p:spTgt>
                                        </p:tgtEl>
                                      </p:cBhvr>
                                    </p:animEffect>
                                  </p:childTnLst>
                                </p:cTn>
                              </p:par>
                            </p:childTnLst>
                          </p:cTn>
                        </p:par>
                      </p:childTnLst>
                    </p:cTn>
                  </p:par>
                  <p:par>
                    <p:cTn id="183" fill="hold">
                      <p:stCondLst>
                        <p:cond delay="indefinite"/>
                      </p:stCondLst>
                      <p:childTnLst>
                        <p:par>
                          <p:cTn id="184" fill="hold">
                            <p:stCondLst>
                              <p:cond delay="0"/>
                            </p:stCondLst>
                            <p:childTnLst>
                              <p:par>
                                <p:cTn id="185" nodeType="clickEffect" fill="hold" presetClass="entr" presetID="3" presetSubtype="10">
                                  <p:stCondLst>
                                    <p:cond delay="0"/>
                                  </p:stCondLst>
                                  <p:childTnLst>
                                    <p:set>
                                      <p:cBhvr>
                                        <p:cTn id="186" dur="1" fill="hold">
                                          <p:stCondLst>
                                            <p:cond delay="0"/>
                                          </p:stCondLst>
                                        </p:cTn>
                                        <p:tgtEl>
                                          <p:spTgt spid="335">
                                            <p:txEl>
                                              <p:pRg st="1" end="1"/>
                                            </p:txEl>
                                          </p:spTgt>
                                        </p:tgtEl>
                                        <p:attrNameLst>
                                          <p:attrName>style.visibility</p:attrName>
                                        </p:attrNameLst>
                                      </p:cBhvr>
                                      <p:to>
                                        <p:strVal val="visible"/>
                                      </p:to>
                                    </p:set>
                                    <p:animEffect filter="blinds(horizontal)" transition="in">
                                      <p:cBhvr additive="repl">
                                        <p:cTn id="187" dur="500"/>
                                        <p:tgtEl>
                                          <p:spTgt spid="335">
                                            <p:txEl>
                                              <p:pRg st="1" end="1"/>
                                            </p:txEl>
                                          </p:spTgt>
                                        </p:tgtEl>
                                      </p:cBhvr>
                                    </p:animEffect>
                                  </p:childTnLst>
                                </p:cTn>
                              </p:par>
                            </p:childTnLst>
                          </p:cTn>
                        </p:par>
                      </p:childTnLst>
                    </p:cTn>
                  </p:par>
                  <p:par>
                    <p:cTn id="188" fill="hold">
                      <p:stCondLst>
                        <p:cond delay="indefinite"/>
                      </p:stCondLst>
                      <p:childTnLst>
                        <p:par>
                          <p:cTn id="189" fill="hold">
                            <p:stCondLst>
                              <p:cond delay="0"/>
                            </p:stCondLst>
                            <p:childTnLst>
                              <p:par>
                                <p:cTn id="190" nodeType="clickEffect" fill="hold" presetClass="entr" presetID="3" presetSubtype="10">
                                  <p:stCondLst>
                                    <p:cond delay="0"/>
                                  </p:stCondLst>
                                  <p:childTnLst>
                                    <p:set>
                                      <p:cBhvr>
                                        <p:cTn id="191" dur="1" fill="hold">
                                          <p:stCondLst>
                                            <p:cond delay="0"/>
                                          </p:stCondLst>
                                        </p:cTn>
                                        <p:tgtEl>
                                          <p:spTgt spid="335">
                                            <p:txEl>
                                              <p:pRg st="2" end="2"/>
                                            </p:txEl>
                                          </p:spTgt>
                                        </p:tgtEl>
                                        <p:attrNameLst>
                                          <p:attrName>style.visibility</p:attrName>
                                        </p:attrNameLst>
                                      </p:cBhvr>
                                      <p:to>
                                        <p:strVal val="visible"/>
                                      </p:to>
                                    </p:set>
                                    <p:animEffect filter="blinds(horizontal)" transition="in">
                                      <p:cBhvr additive="repl">
                                        <p:cTn id="192" dur="500"/>
                                        <p:tgtEl>
                                          <p:spTgt spid="335">
                                            <p:txEl>
                                              <p:pRg st="2" end="2"/>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7" name="" descr=""/>
          <p:cNvPicPr/>
          <p:nvPr/>
        </p:nvPicPr>
        <p:blipFill>
          <a:blip r:embed="rId1"/>
          <a:stretch/>
        </p:blipFill>
        <p:spPr>
          <a:xfrm>
            <a:off x="0" y="1143000"/>
            <a:ext cx="9446760" cy="6297120"/>
          </a:xfrm>
          <a:prstGeom prst="rect">
            <a:avLst/>
          </a:prstGeom>
          <a:ln>
            <a:noFill/>
          </a:ln>
        </p:spPr>
      </p:pic>
      <p:sp>
        <p:nvSpPr>
          <p:cNvPr id="338" name="CustomShape 1"/>
          <p:cNvSpPr/>
          <p:nvPr/>
        </p:nvSpPr>
        <p:spPr>
          <a:xfrm>
            <a:off x="525600" y="457200"/>
            <a:ext cx="8449200" cy="579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p>
            <a:pPr>
              <a:lnSpc>
                <a:spcPct val="100000"/>
              </a:lnSpc>
            </a:pPr>
            <a:r>
              <a:rPr b="1" lang="en-US" sz="3200" spc="-1" strike="noStrike">
                <a:solidFill>
                  <a:srgbClr val="000000"/>
                </a:solidFill>
                <a:latin typeface="Arial"/>
                <a:ea typeface="DejaVu Sans"/>
              </a:rPr>
              <a:t>Are you QUALIFIED?  Are you EQUIPPED?</a:t>
            </a:r>
            <a:endParaRPr b="0" lang="en-US" sz="3200" spc="-1" strike="noStrike">
              <a:latin typeface="Arial"/>
            </a:endParaRPr>
          </a:p>
        </p:txBody>
      </p:sp>
    </p:spTree>
  </p:cSld>
  <p:timing>
    <p:tnLst>
      <p:par>
        <p:cTn id="193" dur="indefinite" restart="never" nodeType="tmRoot">
          <p:childTnLst>
            <p:seq>
              <p:cTn id="194" dur="indefinite" nodeType="mainSeq">
                <p:childTnLst>
                  <p:par>
                    <p:cTn id="195" fill="hold">
                      <p:stCondLst>
                        <p:cond delay="indefinite"/>
                      </p:stCondLst>
                      <p:childTnLst>
                        <p:par>
                          <p:cTn id="196" fill="hold">
                            <p:stCondLst>
                              <p:cond delay="0"/>
                            </p:stCondLst>
                            <p:childTnLst>
                              <p:par>
                                <p:cTn id="197" nodeType="clickEffect" fill="hold" presetClass="entr" presetID="3" presetSubtype="10">
                                  <p:stCondLst>
                                    <p:cond delay="0"/>
                                  </p:stCondLst>
                                  <p:childTnLst>
                                    <p:set>
                                      <p:cBhvr>
                                        <p:cTn id="198" dur="1" fill="hold">
                                          <p:stCondLst>
                                            <p:cond delay="0"/>
                                          </p:stCondLst>
                                        </p:cTn>
                                        <p:tgtEl>
                                          <p:spTgt spid="338">
                                            <p:txEl>
                                              <p:pRg st="0" end="0"/>
                                            </p:txEl>
                                          </p:spTgt>
                                        </p:tgtEl>
                                        <p:attrNameLst>
                                          <p:attrName>style.visibility</p:attrName>
                                        </p:attrNameLst>
                                      </p:cBhvr>
                                      <p:to>
                                        <p:strVal val="visible"/>
                                      </p:to>
                                    </p:set>
                                    <p:animEffect filter="blinds(horizontal)" transition="in">
                                      <p:cBhvr additive="repl">
                                        <p:cTn id="199" dur="500"/>
                                        <p:tgtEl>
                                          <p:spTgt spid="338">
                                            <p:txEl>
                                              <p:pRg st="0" end="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9" name="CustomShape 1"/>
          <p:cNvSpPr/>
          <p:nvPr/>
        </p:nvSpPr>
        <p:spPr>
          <a:xfrm>
            <a:off x="304920" y="457200"/>
            <a:ext cx="860832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CFR Part 91</a:t>
            </a:r>
            <a:endParaRPr b="0" lang="en-US" sz="4400" spc="-1" strike="noStrike">
              <a:latin typeface="Arial"/>
            </a:endParaRPr>
          </a:p>
        </p:txBody>
      </p:sp>
      <p:sp>
        <p:nvSpPr>
          <p:cNvPr id="340" name="CustomShape 2"/>
          <p:cNvSpPr/>
          <p:nvPr/>
        </p:nvSpPr>
        <p:spPr>
          <a:xfrm>
            <a:off x="274320" y="2699280"/>
            <a:ext cx="8227440" cy="4066560"/>
          </a:xfrm>
          <a:prstGeom prst="rect">
            <a:avLst/>
          </a:prstGeom>
          <a:noFill/>
          <a:ln>
            <a:noFill/>
          </a:ln>
        </p:spPr>
        <p:style>
          <a:lnRef idx="0"/>
          <a:fillRef idx="0"/>
          <a:effectRef idx="0"/>
          <a:fontRef idx="minor"/>
        </p:style>
        <p:txBody>
          <a:bodyPr lIns="90000" rIns="90000" tIns="46800" bIns="46800"/>
          <a:p>
            <a:pPr marL="325080" indent="-322920">
              <a:lnSpc>
                <a:spcPct val="100000"/>
              </a:lnSpc>
              <a:buClr>
                <a:srgbClr val="00007d"/>
              </a:buClr>
              <a:buSzPct val="75000"/>
              <a:buFont typeface="Wingdings" charset="2"/>
              <a:buChar char=""/>
            </a:pPr>
            <a:r>
              <a:rPr b="1" lang="en-US" sz="3200" spc="-1" strike="noStrike">
                <a:solidFill>
                  <a:srgbClr val="000000"/>
                </a:solidFill>
                <a:latin typeface="Arial"/>
                <a:ea typeface="DejaVu Sans"/>
              </a:rPr>
              <a:t>Subpart E - </a:t>
            </a:r>
            <a:r>
              <a:rPr b="0" lang="en-US" sz="3200" spc="-1" strike="noStrike">
                <a:solidFill>
                  <a:srgbClr val="000000"/>
                </a:solidFill>
                <a:latin typeface="Arial"/>
                <a:ea typeface="DejaVu Sans"/>
              </a:rPr>
              <a:t>Maintenance, </a:t>
            </a:r>
            <a:endParaRPr b="0" lang="en-US" sz="3200" spc="-1" strike="noStrike">
              <a:latin typeface="Arial"/>
            </a:endParaRPr>
          </a:p>
          <a:p>
            <a:pPr marL="328320" indent="-323280">
              <a:lnSpc>
                <a:spcPct val="100000"/>
              </a:lnSpc>
            </a:pPr>
            <a:r>
              <a:rPr b="0" lang="en-US" sz="3200" spc="-1" strike="noStrike">
                <a:solidFill>
                  <a:srgbClr val="000000"/>
                </a:solidFill>
                <a:latin typeface="Arial"/>
                <a:ea typeface="DejaVu Sans"/>
              </a:rPr>
              <a:t>   </a:t>
            </a:r>
            <a:r>
              <a:rPr b="0" lang="en-US" sz="3200" spc="-1" strike="noStrike">
                <a:solidFill>
                  <a:srgbClr val="000000"/>
                </a:solidFill>
                <a:latin typeface="Arial"/>
                <a:ea typeface="DejaVu Sans"/>
              </a:rPr>
              <a:t>Preventive Maintenance, and Alterations</a:t>
            </a:r>
            <a:endParaRPr b="0" lang="en-US" sz="3200" spc="-1" strike="noStrike">
              <a:latin typeface="Arial"/>
            </a:endParaRPr>
          </a:p>
          <a:p>
            <a:pPr marL="328320" indent="-323280">
              <a:lnSpc>
                <a:spcPct val="100000"/>
              </a:lnSpc>
            </a:pPr>
            <a:r>
              <a:rPr b="0" lang="en-US" sz="1200" spc="-1" strike="noStrike">
                <a:solidFill>
                  <a:srgbClr val="000000"/>
                </a:solidFill>
                <a:latin typeface="Arial"/>
                <a:ea typeface="DejaVu Sans"/>
              </a:rPr>
              <a:t> </a:t>
            </a:r>
            <a:endParaRPr b="0" lang="en-US" sz="1200" spc="-1" strike="noStrike">
              <a:latin typeface="Arial"/>
            </a:endParaRPr>
          </a:p>
          <a:p>
            <a:pPr marL="328320" indent="-323280">
              <a:lnSpc>
                <a:spcPct val="100000"/>
              </a:lnSpc>
            </a:pPr>
            <a:r>
              <a:rPr b="1" lang="en-US" sz="3200" spc="-1" strike="noStrike">
                <a:solidFill>
                  <a:srgbClr val="000000"/>
                </a:solidFill>
                <a:latin typeface="Arial"/>
                <a:ea typeface="DejaVu Sans"/>
              </a:rPr>
              <a:t>- 91.401  </a:t>
            </a:r>
            <a:r>
              <a:rPr b="0" lang="en-US" sz="3200" spc="-1" strike="noStrike">
                <a:solidFill>
                  <a:srgbClr val="000000"/>
                </a:solidFill>
                <a:latin typeface="Arial"/>
                <a:ea typeface="DejaVu Sans"/>
              </a:rPr>
              <a:t>a) This subpart prescribes rules governing the maintenance,</a:t>
            </a:r>
            <a:r>
              <a:rPr b="1" lang="en-US" sz="3200" spc="-1" strike="noStrike">
                <a:solidFill>
                  <a:srgbClr val="000000"/>
                </a:solidFill>
                <a:latin typeface="Arial"/>
                <a:ea typeface="DejaVu Sans"/>
              </a:rPr>
              <a:t> preventive maintenance</a:t>
            </a:r>
            <a:r>
              <a:rPr b="0" lang="en-US" sz="3200" spc="-1" strike="noStrike">
                <a:solidFill>
                  <a:srgbClr val="000000"/>
                </a:solidFill>
                <a:latin typeface="Arial"/>
                <a:ea typeface="DejaVu Sans"/>
              </a:rPr>
              <a:t>, and alterations of U.S.-registered civil aircraft operating within or outside of the United States. </a:t>
            </a:r>
            <a:endParaRPr b="0" lang="en-US" sz="3200" spc="-1" strike="noStrike">
              <a:latin typeface="Arial"/>
            </a:endParaRPr>
          </a:p>
        </p:txBody>
      </p:sp>
      <p:pic>
        <p:nvPicPr>
          <p:cNvPr id="341" name="" descr=""/>
          <p:cNvPicPr/>
          <p:nvPr/>
        </p:nvPicPr>
        <p:blipFill>
          <a:blip r:embed="rId1"/>
          <a:stretch/>
        </p:blipFill>
        <p:spPr>
          <a:xfrm>
            <a:off x="6889680" y="11160"/>
            <a:ext cx="2166480" cy="3369600"/>
          </a:xfrm>
          <a:prstGeom prst="rect">
            <a:avLst/>
          </a:prstGeom>
          <a:ln>
            <a:noFill/>
          </a:ln>
        </p:spPr>
      </p:pic>
    </p:spTree>
  </p:cSld>
  <p:timing>
    <p:tnLst>
      <p:par>
        <p:cTn id="200" dur="indefinite" restart="never" nodeType="tmRoot">
          <p:childTnLst>
            <p:seq>
              <p:cTn id="201"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2" name="CustomShape 1"/>
          <p:cNvSpPr/>
          <p:nvPr/>
        </p:nvSpPr>
        <p:spPr>
          <a:xfrm>
            <a:off x="457200" y="274680"/>
            <a:ext cx="8227440" cy="100440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CFR Part 91</a:t>
            </a:r>
            <a:endParaRPr b="0" lang="en-US" sz="4400" spc="-1" strike="noStrike">
              <a:latin typeface="Arial"/>
            </a:endParaRPr>
          </a:p>
        </p:txBody>
      </p:sp>
      <p:sp>
        <p:nvSpPr>
          <p:cNvPr id="343" name="CustomShape 2"/>
          <p:cNvSpPr/>
          <p:nvPr/>
        </p:nvSpPr>
        <p:spPr>
          <a:xfrm>
            <a:off x="457200" y="1082160"/>
            <a:ext cx="8227440" cy="2572920"/>
          </a:xfrm>
          <a:prstGeom prst="rect">
            <a:avLst/>
          </a:prstGeom>
          <a:noFill/>
          <a:ln>
            <a:noFill/>
          </a:ln>
        </p:spPr>
        <p:style>
          <a:lnRef idx="0"/>
          <a:fillRef idx="0"/>
          <a:effectRef idx="0"/>
          <a:fontRef idx="minor"/>
        </p:style>
        <p:txBody>
          <a:bodyPr lIns="90000" rIns="90000" tIns="46800" bIns="46800"/>
          <a:p>
            <a:pPr marL="341280" indent="-323280">
              <a:lnSpc>
                <a:spcPct val="100000"/>
              </a:lnSpc>
            </a:pPr>
            <a:r>
              <a:rPr b="1" lang="en-US" sz="3200" spc="-1" strike="noStrike">
                <a:solidFill>
                  <a:srgbClr val="000000"/>
                </a:solidFill>
                <a:latin typeface="Arial"/>
                <a:ea typeface="DejaVu Sans"/>
              </a:rPr>
              <a:t>91.403  General</a:t>
            </a:r>
            <a:endParaRPr b="0" lang="en-US" sz="3200" spc="-1" strike="noStrike">
              <a:latin typeface="Arial"/>
            </a:endParaRPr>
          </a:p>
          <a:p>
            <a:pPr marL="325080" indent="-322920">
              <a:lnSpc>
                <a:spcPct val="100000"/>
              </a:lnSpc>
              <a:buClr>
                <a:srgbClr val="00007d"/>
              </a:buClr>
              <a:buSzPct val="75000"/>
              <a:buFont typeface="Wingdings" charset="2"/>
              <a:buChar char=""/>
            </a:pPr>
            <a:r>
              <a:rPr b="0" lang="en-US" sz="3200" spc="-1" strike="noStrike">
                <a:solidFill>
                  <a:srgbClr val="000000"/>
                </a:solidFill>
                <a:latin typeface="Arial"/>
                <a:ea typeface="DejaVu Sans"/>
              </a:rPr>
              <a:t>a) The owner or operator of an aircraft is primarily responsible for maintaining that aircraft in an airworthy condition... </a:t>
            </a:r>
            <a:endParaRPr b="0" lang="en-US" sz="3200" spc="-1" strike="noStrike">
              <a:latin typeface="Arial"/>
            </a:endParaRPr>
          </a:p>
        </p:txBody>
      </p:sp>
      <p:pic>
        <p:nvPicPr>
          <p:cNvPr id="344" name="" descr=""/>
          <p:cNvPicPr/>
          <p:nvPr/>
        </p:nvPicPr>
        <p:blipFill>
          <a:blip r:embed="rId1"/>
          <a:stretch/>
        </p:blipFill>
        <p:spPr>
          <a:xfrm>
            <a:off x="1279440" y="3565440"/>
            <a:ext cx="2523600" cy="3173040"/>
          </a:xfrm>
          <a:prstGeom prst="rect">
            <a:avLst/>
          </a:prstGeom>
          <a:ln>
            <a:noFill/>
          </a:ln>
        </p:spPr>
      </p:pic>
      <p:pic>
        <p:nvPicPr>
          <p:cNvPr id="345" name="" descr=""/>
          <p:cNvPicPr/>
          <p:nvPr/>
        </p:nvPicPr>
        <p:blipFill>
          <a:blip r:embed="rId2"/>
          <a:stretch/>
        </p:blipFill>
        <p:spPr>
          <a:xfrm>
            <a:off x="5121360" y="3452760"/>
            <a:ext cx="2556720" cy="3244320"/>
          </a:xfrm>
          <a:prstGeom prst="rect">
            <a:avLst/>
          </a:prstGeom>
          <a:ln>
            <a:noFill/>
          </a:ln>
        </p:spPr>
      </p:pic>
    </p:spTree>
  </p:cSld>
  <p:timing>
    <p:tnLst>
      <p:par>
        <p:cTn id="202" dur="indefinite" restart="never" nodeType="tmRoot">
          <p:childTnLst>
            <p:seq>
              <p:cTn id="203"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6"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CFR Part 91</a:t>
            </a:r>
            <a:endParaRPr b="0" lang="en-US" sz="4400" spc="-1" strike="noStrike">
              <a:latin typeface="Arial"/>
            </a:endParaRPr>
          </a:p>
        </p:txBody>
      </p:sp>
      <p:sp>
        <p:nvSpPr>
          <p:cNvPr id="347" name="CustomShape 2"/>
          <p:cNvSpPr/>
          <p:nvPr/>
        </p:nvSpPr>
        <p:spPr>
          <a:xfrm>
            <a:off x="275400" y="2558520"/>
            <a:ext cx="8502120" cy="3839760"/>
          </a:xfrm>
          <a:prstGeom prst="rect">
            <a:avLst/>
          </a:prstGeom>
          <a:noFill/>
          <a:ln>
            <a:noFill/>
          </a:ln>
        </p:spPr>
        <p:style>
          <a:lnRef idx="0"/>
          <a:fillRef idx="0"/>
          <a:effectRef idx="0"/>
          <a:fontRef idx="minor"/>
        </p:style>
        <p:txBody>
          <a:bodyPr lIns="90000" rIns="90000" tIns="46800" bIns="46800"/>
          <a:p>
            <a:pPr marL="325080" indent="-322920">
              <a:lnSpc>
                <a:spcPct val="80000"/>
              </a:lnSpc>
              <a:buClr>
                <a:srgbClr val="00007d"/>
              </a:buClr>
              <a:buSzPct val="75000"/>
              <a:buFont typeface="Wingdings" charset="2"/>
              <a:buChar char=""/>
            </a:pPr>
            <a:r>
              <a:rPr b="1" lang="en-US" sz="2800" spc="-1" strike="noStrike">
                <a:solidFill>
                  <a:srgbClr val="000000"/>
                </a:solidFill>
                <a:latin typeface="Arial"/>
                <a:ea typeface="DejaVu Sans"/>
              </a:rPr>
              <a:t>91.407  Operation after</a:t>
            </a:r>
            <a:r>
              <a:rPr b="0" lang="en-US" sz="2800" spc="-1" strike="noStrike">
                <a:solidFill>
                  <a:srgbClr val="000000"/>
                </a:solidFill>
                <a:latin typeface="Arial"/>
                <a:ea typeface="DejaVu Sans"/>
              </a:rPr>
              <a:t> maintenance,</a:t>
            </a:r>
            <a:r>
              <a:rPr b="1" lang="en-US" sz="2800" spc="-1" strike="noStrike">
                <a:solidFill>
                  <a:srgbClr val="000000"/>
                </a:solidFill>
                <a:latin typeface="Arial"/>
                <a:ea typeface="DejaVu Sans"/>
              </a:rPr>
              <a:t> preventive maintenance, </a:t>
            </a:r>
            <a:r>
              <a:rPr b="0" lang="en-US" sz="2800" spc="-1" strike="noStrike">
                <a:solidFill>
                  <a:srgbClr val="000000"/>
                </a:solidFill>
                <a:latin typeface="Arial"/>
                <a:ea typeface="DejaVu Sans"/>
              </a:rPr>
              <a:t>rebuilding, or alteration</a:t>
            </a:r>
            <a:r>
              <a:rPr b="1" lang="en-US" sz="2800" spc="-1" strike="noStrike">
                <a:solidFill>
                  <a:srgbClr val="000000"/>
                </a:solidFill>
                <a:latin typeface="Arial"/>
                <a:ea typeface="DejaVu Sans"/>
              </a:rPr>
              <a:t>.</a:t>
            </a:r>
            <a:endParaRPr b="0" lang="en-US" sz="2800" spc="-1" strike="noStrike">
              <a:latin typeface="Arial"/>
            </a:endParaRPr>
          </a:p>
          <a:p>
            <a:pPr marL="325080" indent="-322920">
              <a:lnSpc>
                <a:spcPct val="80000"/>
              </a:lnSpc>
              <a:buClr>
                <a:srgbClr val="00007d"/>
              </a:buClr>
              <a:buSzPct val="75000"/>
              <a:buFont typeface="Wingdings" charset="2"/>
              <a:buChar char=""/>
            </a:pPr>
            <a:r>
              <a:rPr b="0" lang="en-US" sz="2800" spc="-1" strike="noStrike">
                <a:solidFill>
                  <a:srgbClr val="000000"/>
                </a:solidFill>
                <a:latin typeface="Arial"/>
                <a:ea typeface="DejaVu Sans"/>
              </a:rPr>
              <a:t>(a) No person may operate any aircraft that has undergone maintenance, </a:t>
            </a:r>
            <a:r>
              <a:rPr b="1" lang="en-US" sz="2800" spc="-1" strike="noStrike">
                <a:solidFill>
                  <a:srgbClr val="000000"/>
                </a:solidFill>
                <a:latin typeface="Arial"/>
                <a:ea typeface="DejaVu Sans"/>
              </a:rPr>
              <a:t>preventive maintenance</a:t>
            </a:r>
            <a:r>
              <a:rPr b="0" lang="en-US" sz="2800" spc="-1" strike="noStrike">
                <a:solidFill>
                  <a:srgbClr val="000000"/>
                </a:solidFill>
                <a:latin typeface="Arial"/>
                <a:ea typeface="DejaVu Sans"/>
              </a:rPr>
              <a:t>, rebuilding, or alteration unless—</a:t>
            </a:r>
            <a:endParaRPr b="0" lang="en-US" sz="2800" spc="-1" strike="noStrike">
              <a:latin typeface="Arial"/>
            </a:endParaRPr>
          </a:p>
          <a:p>
            <a:pPr marL="325080" indent="-322920">
              <a:lnSpc>
                <a:spcPct val="80000"/>
              </a:lnSpc>
              <a:buClr>
                <a:srgbClr val="00007d"/>
              </a:buClr>
              <a:buSzPct val="75000"/>
              <a:buFont typeface="Wingdings" charset="2"/>
              <a:buChar char=""/>
            </a:pPr>
            <a:r>
              <a:rPr b="0" lang="en-US" sz="2800" spc="-1" strike="noStrike">
                <a:solidFill>
                  <a:srgbClr val="000000"/>
                </a:solidFill>
                <a:latin typeface="Arial"/>
                <a:ea typeface="DejaVu Sans"/>
              </a:rPr>
              <a:t>(1) It has been </a:t>
            </a:r>
            <a:r>
              <a:rPr b="1" lang="en-US" sz="2800" spc="-1" strike="noStrike">
                <a:solidFill>
                  <a:srgbClr val="000000"/>
                </a:solidFill>
                <a:latin typeface="Arial"/>
                <a:ea typeface="DejaVu Sans"/>
              </a:rPr>
              <a:t>approved for return</a:t>
            </a:r>
            <a:r>
              <a:rPr b="0" lang="en-US" sz="2800" spc="-1" strike="noStrike">
                <a:solidFill>
                  <a:srgbClr val="000000"/>
                </a:solidFill>
                <a:latin typeface="Arial"/>
                <a:ea typeface="DejaVu Sans"/>
              </a:rPr>
              <a:t> to service by a person authorized under Sec.43.7 of this chapter; and</a:t>
            </a:r>
            <a:endParaRPr b="0" lang="en-US" sz="2800" spc="-1" strike="noStrike">
              <a:latin typeface="Arial"/>
            </a:endParaRPr>
          </a:p>
          <a:p>
            <a:pPr marL="325080" indent="-322920">
              <a:lnSpc>
                <a:spcPct val="80000"/>
              </a:lnSpc>
              <a:buClr>
                <a:srgbClr val="00007d"/>
              </a:buClr>
              <a:buSzPct val="75000"/>
              <a:buFont typeface="Wingdings" charset="2"/>
              <a:buChar char=""/>
            </a:pPr>
            <a:r>
              <a:rPr b="0" lang="en-US" sz="2800" spc="-1" strike="noStrike">
                <a:solidFill>
                  <a:srgbClr val="000000"/>
                </a:solidFill>
                <a:latin typeface="Arial"/>
                <a:ea typeface="DejaVu Sans"/>
              </a:rPr>
              <a:t>(2) The maintenance </a:t>
            </a:r>
            <a:r>
              <a:rPr b="1" lang="en-US" sz="2800" spc="-1" strike="noStrike">
                <a:solidFill>
                  <a:srgbClr val="000000"/>
                </a:solidFill>
                <a:latin typeface="Arial"/>
                <a:ea typeface="DejaVu Sans"/>
              </a:rPr>
              <a:t>record entry </a:t>
            </a:r>
            <a:r>
              <a:rPr b="0" lang="en-US" sz="2800" spc="-1" strike="noStrike">
                <a:solidFill>
                  <a:srgbClr val="000000"/>
                </a:solidFill>
                <a:latin typeface="Arial"/>
                <a:ea typeface="DejaVu Sans"/>
              </a:rPr>
              <a:t>required by Sec.43.9 or Sec. 43.11, as applicable, of this chapter </a:t>
            </a:r>
            <a:r>
              <a:rPr b="1" lang="en-US" sz="2800" spc="-1" strike="noStrike">
                <a:solidFill>
                  <a:srgbClr val="000000"/>
                </a:solidFill>
                <a:latin typeface="Arial"/>
                <a:ea typeface="DejaVu Sans"/>
              </a:rPr>
              <a:t>has been made</a:t>
            </a:r>
            <a:r>
              <a:rPr b="0" lang="en-US" sz="2800" spc="-1" strike="noStrike">
                <a:solidFill>
                  <a:srgbClr val="000000"/>
                </a:solidFill>
                <a:latin typeface="Arial"/>
                <a:ea typeface="DejaVu Sans"/>
              </a:rPr>
              <a:t>. </a:t>
            </a:r>
            <a:endParaRPr b="0" lang="en-US" sz="2800" spc="-1" strike="noStrike">
              <a:latin typeface="Arial"/>
            </a:endParaRPr>
          </a:p>
        </p:txBody>
      </p:sp>
      <p:pic>
        <p:nvPicPr>
          <p:cNvPr id="348" name="" descr=""/>
          <p:cNvPicPr/>
          <p:nvPr/>
        </p:nvPicPr>
        <p:blipFill>
          <a:blip r:embed="rId1"/>
          <a:stretch/>
        </p:blipFill>
        <p:spPr>
          <a:xfrm>
            <a:off x="7223760" y="91440"/>
            <a:ext cx="1888560" cy="2466360"/>
          </a:xfrm>
          <a:prstGeom prst="rect">
            <a:avLst/>
          </a:prstGeom>
          <a:ln>
            <a:noFill/>
          </a:ln>
        </p:spPr>
      </p:pic>
    </p:spTree>
  </p:cSld>
  <p:timing>
    <p:tnLst>
      <p:par>
        <p:cTn id="204" dur="indefinite" restart="never" nodeType="tmRoot">
          <p:childTnLst>
            <p:seq>
              <p:cTn id="205" dur="indefinite" nodeType="mainSeq">
                <p:childTnLst>
                  <p:par>
                    <p:cTn id="206" fill="hold">
                      <p:stCondLst>
                        <p:cond delay="indefinite"/>
                      </p:stCondLst>
                      <p:childTnLst>
                        <p:par>
                          <p:cTn id="207" fill="hold">
                            <p:stCondLst>
                              <p:cond delay="0"/>
                            </p:stCondLst>
                            <p:childTnLst>
                              <p:par>
                                <p:cTn id="208" nodeType="clickEffect" fill="hold" presetClass="entr" presetID="3" presetSubtype="10">
                                  <p:stCondLst>
                                    <p:cond delay="0"/>
                                  </p:stCondLst>
                                  <p:childTnLst>
                                    <p:set>
                                      <p:cBhvr>
                                        <p:cTn id="209" dur="1" fill="hold">
                                          <p:stCondLst>
                                            <p:cond delay="0"/>
                                          </p:stCondLst>
                                        </p:cTn>
                                        <p:tgtEl>
                                          <p:spTgt spid="347">
                                            <p:txEl>
                                              <p:pRg st="2" end="2"/>
                                            </p:txEl>
                                          </p:spTgt>
                                        </p:tgtEl>
                                        <p:attrNameLst>
                                          <p:attrName>style.visibility</p:attrName>
                                        </p:attrNameLst>
                                      </p:cBhvr>
                                      <p:to>
                                        <p:strVal val="visible"/>
                                      </p:to>
                                    </p:set>
                                    <p:animEffect filter="blinds(horizontal)" transition="in">
                                      <p:cBhvr additive="repl">
                                        <p:cTn id="210" dur="500"/>
                                        <p:tgtEl>
                                          <p:spTgt spid="347">
                                            <p:txEl>
                                              <p:pRg st="2" end="2"/>
                                            </p:txEl>
                                          </p:spTgt>
                                        </p:tgtEl>
                                      </p:cBhvr>
                                    </p:animEffect>
                                  </p:childTnLst>
                                </p:cTn>
                              </p:par>
                            </p:childTnLst>
                          </p:cTn>
                        </p:par>
                      </p:childTnLst>
                    </p:cTn>
                  </p:par>
                  <p:par>
                    <p:cTn id="211" fill="hold">
                      <p:stCondLst>
                        <p:cond delay="indefinite"/>
                      </p:stCondLst>
                      <p:childTnLst>
                        <p:par>
                          <p:cTn id="212" fill="hold">
                            <p:stCondLst>
                              <p:cond delay="0"/>
                            </p:stCondLst>
                            <p:childTnLst>
                              <p:par>
                                <p:cTn id="213" nodeType="clickEffect" fill="hold" presetClass="entr" presetID="2" presetSubtype="4">
                                  <p:stCondLst>
                                    <p:cond delay="0"/>
                                  </p:stCondLst>
                                  <p:childTnLst>
                                    <p:set>
                                      <p:cBhvr>
                                        <p:cTn id="214" dur="1" fill="hold">
                                          <p:stCondLst>
                                            <p:cond delay="0"/>
                                          </p:stCondLst>
                                        </p:cTn>
                                        <p:tgtEl>
                                          <p:spTgt spid="347">
                                            <p:txEl>
                                              <p:pRg st="3" end="3"/>
                                            </p:txEl>
                                          </p:spTgt>
                                        </p:tgtEl>
                                        <p:attrNameLst>
                                          <p:attrName>style.visibility</p:attrName>
                                        </p:attrNameLst>
                                      </p:cBhvr>
                                      <p:to>
                                        <p:strVal val="visible"/>
                                      </p:to>
                                    </p:set>
                                    <p:anim calcmode="lin" valueType="num">
                                      <p:cBhvr additive="repl">
                                        <p:cTn id="215" dur="500" fill="hold"/>
                                        <p:tgtEl>
                                          <p:spTgt spid="347">
                                            <p:txEl>
                                              <p:pRg st="3" end="3"/>
                                            </p:txEl>
                                          </p:spTgt>
                                        </p:tgtEl>
                                        <p:attrNameLst>
                                          <p:attrName>ppt_x</p:attrName>
                                        </p:attrNameLst>
                                      </p:cBhvr>
                                      <p:tavLst>
                                        <p:tav tm="0">
                                          <p:val>
                                            <p:strVal val="#ppt_x"/>
                                          </p:val>
                                        </p:tav>
                                        <p:tav tm="100000">
                                          <p:val>
                                            <p:strVal val="#ppt_x"/>
                                          </p:val>
                                        </p:tav>
                                      </p:tavLst>
                                    </p:anim>
                                    <p:anim calcmode="lin" valueType="num">
                                      <p:cBhvr additive="repl">
                                        <p:cTn id="216" dur="500" fill="hold"/>
                                        <p:tgtEl>
                                          <p:spTgt spid="3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7" name="CustomShape 1"/>
          <p:cNvSpPr/>
          <p:nvPr/>
        </p:nvSpPr>
        <p:spPr>
          <a:xfrm>
            <a:off x="2971800" y="1828800"/>
            <a:ext cx="6017760" cy="220752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600" spc="-1" strike="noStrike">
                <a:solidFill>
                  <a:srgbClr val="ffffff"/>
                </a:solidFill>
                <a:latin typeface="Arial"/>
                <a:ea typeface="DejaVu Sans"/>
              </a:rPr>
              <a:t>Maintenance &amp; Preventative Maintenance</a:t>
            </a:r>
            <a:endParaRPr b="0" lang="en-US" sz="4600" spc="-1" strike="noStrike">
              <a:latin typeface="Arial"/>
            </a:endParaRPr>
          </a:p>
        </p:txBody>
      </p:sp>
      <p:sp>
        <p:nvSpPr>
          <p:cNvPr id="298" name="CustomShape 2"/>
          <p:cNvSpPr/>
          <p:nvPr/>
        </p:nvSpPr>
        <p:spPr>
          <a:xfrm>
            <a:off x="274320" y="4389120"/>
            <a:ext cx="8595000" cy="2284560"/>
          </a:xfrm>
          <a:prstGeom prst="rect">
            <a:avLst/>
          </a:prstGeom>
          <a:noFill/>
          <a:ln>
            <a:noFill/>
          </a:ln>
        </p:spPr>
        <p:style>
          <a:lnRef idx="0"/>
          <a:fillRef idx="0"/>
          <a:effectRef idx="0"/>
          <a:fontRef idx="minor"/>
        </p:style>
        <p:txBody>
          <a:bodyPr lIns="90000" rIns="90000" tIns="46800" bIns="46800"/>
          <a:p>
            <a:pPr algn="ctr">
              <a:lnSpc>
                <a:spcPct val="100000"/>
              </a:lnSpc>
            </a:pPr>
            <a:r>
              <a:rPr b="1" lang="en-US" sz="3200" spc="-1" strike="noStrike">
                <a:solidFill>
                  <a:srgbClr val="0000ff"/>
                </a:solidFill>
                <a:latin typeface="Arial"/>
                <a:ea typeface="DejaVu Sans"/>
              </a:rPr>
              <a:t>Florida Safety Seminar</a:t>
            </a:r>
            <a:endParaRPr b="0" lang="en-US" sz="3200" spc="-1" strike="noStrike">
              <a:latin typeface="Arial"/>
            </a:endParaRPr>
          </a:p>
          <a:p>
            <a:pPr algn="ctr">
              <a:lnSpc>
                <a:spcPct val="100000"/>
              </a:lnSpc>
            </a:pPr>
            <a:r>
              <a:rPr b="1" lang="en-US" sz="3200" spc="-1" strike="noStrike">
                <a:solidFill>
                  <a:srgbClr val="0000ff"/>
                </a:solidFill>
                <a:latin typeface="Arial"/>
                <a:ea typeface="DejaVu Sans"/>
              </a:rPr>
              <a:t>Lakeland-Linder Regional Airport </a:t>
            </a:r>
            <a:endParaRPr b="0" lang="en-US" sz="3200" spc="-1" strike="noStrike">
              <a:latin typeface="Arial"/>
            </a:endParaRPr>
          </a:p>
          <a:p>
            <a:pPr algn="ctr">
              <a:lnSpc>
                <a:spcPct val="100000"/>
              </a:lnSpc>
            </a:pPr>
            <a:r>
              <a:rPr b="1" lang="en-US" sz="3200" spc="-1" strike="noStrike">
                <a:solidFill>
                  <a:srgbClr val="0000ff"/>
                </a:solidFill>
                <a:latin typeface="Arial"/>
                <a:ea typeface="DejaVu Sans"/>
              </a:rPr>
              <a:t>March 3, 2018</a:t>
            </a:r>
            <a:endParaRPr b="0" lang="en-US" sz="3200" spc="-1" strike="noStrike">
              <a:latin typeface="Arial"/>
            </a:endParaRPr>
          </a:p>
          <a:p>
            <a:pPr algn="ctr">
              <a:lnSpc>
                <a:spcPct val="100000"/>
              </a:lnSpc>
            </a:pPr>
            <a:endParaRPr b="0" lang="en-US" sz="3200" spc="-1" strike="noStrike">
              <a:latin typeface="Arial"/>
            </a:endParaRPr>
          </a:p>
          <a:p>
            <a:pPr algn="ctr">
              <a:lnSpc>
                <a:spcPct val="100000"/>
              </a:lnSpc>
            </a:pPr>
            <a:r>
              <a:rPr b="1" lang="en-US" sz="2000" spc="-1" strike="noStrike">
                <a:solidFill>
                  <a:srgbClr val="0000ff"/>
                </a:solidFill>
                <a:latin typeface="Arial"/>
                <a:ea typeface="DejaVu Sans"/>
              </a:rPr>
              <a:t>http://www.headballoons.com/Seminar.html</a:t>
            </a:r>
            <a:endParaRPr b="0" lang="en-US" sz="20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9" name="CustomShape 1"/>
          <p:cNvSpPr/>
          <p:nvPr/>
        </p:nvSpPr>
        <p:spPr>
          <a:xfrm>
            <a:off x="456840" y="457200"/>
            <a:ext cx="8456040" cy="1369440"/>
          </a:xfrm>
          <a:prstGeom prst="rect">
            <a:avLst/>
          </a:prstGeom>
          <a:noFill/>
          <a:ln>
            <a:noFill/>
          </a:ln>
        </p:spPr>
        <p:style>
          <a:lnRef idx="0"/>
          <a:fillRef idx="0"/>
          <a:effectRef idx="0"/>
          <a:fontRef idx="minor"/>
        </p:style>
        <p:txBody>
          <a:bodyPr lIns="90000" rIns="90000" tIns="46800" bIns="46800" anchor="ctr"/>
          <a:p>
            <a:r>
              <a:rPr b="0" lang="en-US" sz="3600" spc="-1" strike="noStrike">
                <a:solidFill>
                  <a:srgbClr val="ff0000"/>
                </a:solidFill>
                <a:latin typeface="Arial"/>
                <a:ea typeface="DejaVu Sans"/>
              </a:rPr>
              <a:t>LOGBOOK </a:t>
            </a:r>
            <a:endParaRPr b="0" lang="en-US" sz="3600" spc="-1" strike="noStrike">
              <a:latin typeface="Arial"/>
            </a:endParaRPr>
          </a:p>
          <a:p>
            <a:pPr>
              <a:lnSpc>
                <a:spcPct val="100000"/>
              </a:lnSpc>
            </a:pPr>
            <a:r>
              <a:rPr b="0" lang="en-US" sz="3600" spc="-1" strike="noStrike">
                <a:solidFill>
                  <a:srgbClr val="ff0000"/>
                </a:solidFill>
                <a:latin typeface="Arial"/>
                <a:ea typeface="DejaVu Sans"/>
              </a:rPr>
              <a:t>- </a:t>
            </a:r>
            <a:r>
              <a:rPr b="1" lang="en-US" sz="3600" spc="-1" strike="noStrike">
                <a:solidFill>
                  <a:srgbClr val="ff0000"/>
                </a:solidFill>
                <a:latin typeface="Arial"/>
                <a:ea typeface="DejaVu Sans"/>
              </a:rPr>
              <a:t>MAINTENANCE ENTRIES</a:t>
            </a:r>
            <a:endParaRPr b="0" lang="en-US" sz="3600" spc="-1" strike="noStrike">
              <a:latin typeface="Arial"/>
            </a:endParaRPr>
          </a:p>
        </p:txBody>
      </p:sp>
      <p:sp>
        <p:nvSpPr>
          <p:cNvPr id="350" name="CustomShape 2"/>
          <p:cNvSpPr/>
          <p:nvPr/>
        </p:nvSpPr>
        <p:spPr>
          <a:xfrm>
            <a:off x="365760" y="2651760"/>
            <a:ext cx="8227440" cy="3474000"/>
          </a:xfrm>
          <a:prstGeom prst="rect">
            <a:avLst/>
          </a:prstGeom>
          <a:noFill/>
          <a:ln>
            <a:noFill/>
          </a:ln>
        </p:spPr>
        <p:style>
          <a:lnRef idx="0"/>
          <a:fillRef idx="0"/>
          <a:effectRef idx="0"/>
          <a:fontRef idx="minor"/>
        </p:style>
        <p:txBody>
          <a:bodyPr lIns="90000" rIns="90000" tIns="46800" bIns="46800"/>
          <a:p>
            <a:pPr marL="325080" indent="-322920">
              <a:lnSpc>
                <a:spcPct val="80000"/>
              </a:lnSpc>
              <a:buClr>
                <a:srgbClr val="00007d"/>
              </a:buClr>
              <a:buSzPct val="75000"/>
              <a:buFont typeface="Wingdings" charset="2"/>
              <a:buChar char=""/>
            </a:pPr>
            <a:r>
              <a:rPr b="1" lang="en-US" sz="2800" spc="-1" strike="noStrike">
                <a:solidFill>
                  <a:srgbClr val="000000"/>
                </a:solidFill>
                <a:latin typeface="Arial"/>
                <a:ea typeface="DejaVu Sans"/>
              </a:rPr>
              <a:t>CFR Part 43.9 -</a:t>
            </a:r>
            <a:r>
              <a:rPr b="0" lang="en-US" sz="2800" spc="-1" strike="noStrike">
                <a:solidFill>
                  <a:srgbClr val="000000"/>
                </a:solidFill>
                <a:latin typeface="Arial"/>
                <a:ea typeface="DejaVu Sans"/>
              </a:rPr>
              <a:t> </a:t>
            </a:r>
            <a:endParaRPr b="0" lang="en-US" sz="2800" spc="-1" strike="noStrike">
              <a:latin typeface="Arial"/>
            </a:endParaRPr>
          </a:p>
          <a:p>
            <a:pPr>
              <a:lnSpc>
                <a:spcPct val="80000"/>
              </a:lnSpc>
            </a:pPr>
            <a:endParaRPr b="0" lang="en-US" sz="2800" spc="-1" strike="noStrike">
              <a:latin typeface="Arial"/>
            </a:endParaRPr>
          </a:p>
          <a:p>
            <a:pPr marL="325080" indent="-322920">
              <a:lnSpc>
                <a:spcPct val="80000"/>
              </a:lnSpc>
              <a:buClr>
                <a:srgbClr val="00007d"/>
              </a:buClr>
              <a:buSzPct val="75000"/>
              <a:buFont typeface="Wingdings" charset="2"/>
              <a:buChar char=""/>
            </a:pPr>
            <a:r>
              <a:rPr b="0" lang="en-US" sz="2800" spc="-1" strike="noStrike">
                <a:solidFill>
                  <a:srgbClr val="000000"/>
                </a:solidFill>
                <a:latin typeface="Arial"/>
                <a:ea typeface="DejaVu Sans"/>
              </a:rPr>
              <a:t>(a)</a:t>
            </a:r>
            <a:r>
              <a:rPr b="0" i="1" lang="en-US" sz="2800" spc="-1" strike="noStrike">
                <a:solidFill>
                  <a:srgbClr val="000000"/>
                </a:solidFill>
                <a:latin typeface="Arial"/>
                <a:ea typeface="DejaVu Sans"/>
              </a:rPr>
              <a:t> Maintenance record entries.</a:t>
            </a:r>
            <a:r>
              <a:rPr b="0" lang="en-US" sz="2800" spc="-1" strike="noStrike">
                <a:solidFill>
                  <a:srgbClr val="000000"/>
                </a:solidFill>
                <a:latin typeface="Arial"/>
                <a:ea typeface="DejaVu Sans"/>
              </a:rPr>
              <a:t> each person who maintains, </a:t>
            </a:r>
            <a:r>
              <a:rPr b="1" lang="en-US" sz="2800" spc="-1" strike="noStrike">
                <a:solidFill>
                  <a:srgbClr val="000000"/>
                </a:solidFill>
                <a:latin typeface="Arial"/>
                <a:ea typeface="DejaVu Sans"/>
              </a:rPr>
              <a:t>performs preventive maintenance</a:t>
            </a:r>
            <a:r>
              <a:rPr b="0" lang="en-US" sz="2800" spc="-1" strike="noStrike">
                <a:solidFill>
                  <a:srgbClr val="000000"/>
                </a:solidFill>
                <a:latin typeface="Arial"/>
                <a:ea typeface="DejaVu Sans"/>
              </a:rPr>
              <a:t>, rebuilds, an aircraft,</a:t>
            </a:r>
            <a:endParaRPr b="0" lang="en-US" sz="2800" spc="-1" strike="noStrike">
              <a:latin typeface="Arial"/>
            </a:endParaRPr>
          </a:p>
          <a:p>
            <a:pPr marL="325080" indent="-322920">
              <a:lnSpc>
                <a:spcPct val="80000"/>
              </a:lnSpc>
              <a:buClr>
                <a:srgbClr val="00007d"/>
              </a:buClr>
              <a:buSzPct val="75000"/>
              <a:buFont typeface="Wingdings" charset="2"/>
              <a:buChar char=""/>
            </a:pPr>
            <a:r>
              <a:rPr b="1" lang="en-US" sz="2800" spc="-1" strike="noStrike" u="sng">
                <a:solidFill>
                  <a:srgbClr val="000000"/>
                </a:solidFill>
                <a:uFillTx/>
                <a:latin typeface="Arial"/>
                <a:ea typeface="DejaVu Sans"/>
              </a:rPr>
              <a:t>shall make an entry</a:t>
            </a:r>
            <a:r>
              <a:rPr b="1" lang="en-US" sz="2800" spc="-1" strike="noStrike">
                <a:solidFill>
                  <a:srgbClr val="000000"/>
                </a:solidFill>
                <a:latin typeface="Arial"/>
                <a:ea typeface="DejaVu Sans"/>
              </a:rPr>
              <a:t> in the maintenance record of that equipment containing the following information:</a:t>
            </a:r>
            <a:endParaRPr b="0" lang="en-US" sz="2800" spc="-1" strike="noStrike">
              <a:latin typeface="Arial"/>
            </a:endParaRPr>
          </a:p>
        </p:txBody>
      </p:sp>
      <p:pic>
        <p:nvPicPr>
          <p:cNvPr id="351" name="" descr=""/>
          <p:cNvPicPr/>
          <p:nvPr/>
        </p:nvPicPr>
        <p:blipFill>
          <a:blip r:embed="rId1"/>
          <a:stretch/>
        </p:blipFill>
        <p:spPr>
          <a:xfrm>
            <a:off x="6765840" y="182520"/>
            <a:ext cx="2196720" cy="2790360"/>
          </a:xfrm>
          <a:prstGeom prst="rect">
            <a:avLst/>
          </a:prstGeom>
          <a:ln>
            <a:noFill/>
          </a:ln>
        </p:spPr>
      </p:pic>
    </p:spTree>
  </p:cSld>
  <p:timing>
    <p:tnLst>
      <p:par>
        <p:cTn id="217" dur="indefinite" restart="never" nodeType="tmRoot">
          <p:childTnLst>
            <p:seq>
              <p:cTn id="218" dur="indefinite" nodeType="mainSeq">
                <p:childTnLst>
                  <p:par>
                    <p:cTn id="219" fill="hold">
                      <p:stCondLst>
                        <p:cond delay="indefinite"/>
                      </p:stCondLst>
                      <p:childTnLst>
                        <p:par>
                          <p:cTn id="220" fill="hold">
                            <p:stCondLst>
                              <p:cond delay="0"/>
                            </p:stCondLst>
                            <p:childTnLst>
                              <p:par>
                                <p:cTn id="221" nodeType="clickEffect" fill="hold" presetClass="entr" presetID="2" presetSubtype="4">
                                  <p:stCondLst>
                                    <p:cond delay="0"/>
                                  </p:stCondLst>
                                  <p:childTnLst>
                                    <p:set>
                                      <p:cBhvr>
                                        <p:cTn id="222" dur="1" fill="hold">
                                          <p:stCondLst>
                                            <p:cond delay="0"/>
                                          </p:stCondLst>
                                        </p:cTn>
                                        <p:tgtEl>
                                          <p:spTgt spid="350">
                                            <p:txEl>
                                              <p:pRg st="3" end="3"/>
                                            </p:txEl>
                                          </p:spTgt>
                                        </p:tgtEl>
                                        <p:attrNameLst>
                                          <p:attrName>style.visibility</p:attrName>
                                        </p:attrNameLst>
                                      </p:cBhvr>
                                      <p:to>
                                        <p:strVal val="visible"/>
                                      </p:to>
                                    </p:set>
                                    <p:anim calcmode="lin" valueType="num">
                                      <p:cBhvr additive="repl">
                                        <p:cTn id="223" dur="500" fill="hold"/>
                                        <p:tgtEl>
                                          <p:spTgt spid="350">
                                            <p:txEl>
                                              <p:pRg st="3" end="3"/>
                                            </p:txEl>
                                          </p:spTgt>
                                        </p:tgtEl>
                                        <p:attrNameLst>
                                          <p:attrName>ppt_x</p:attrName>
                                        </p:attrNameLst>
                                      </p:cBhvr>
                                      <p:tavLst>
                                        <p:tav tm="0">
                                          <p:val>
                                            <p:strVal val="#ppt_x"/>
                                          </p:val>
                                        </p:tav>
                                        <p:tav tm="100000">
                                          <p:val>
                                            <p:strVal val="#ppt_x"/>
                                          </p:val>
                                        </p:tav>
                                      </p:tavLst>
                                    </p:anim>
                                    <p:anim calcmode="lin" valueType="num">
                                      <p:cBhvr additive="repl">
                                        <p:cTn id="224" dur="500" fill="hold"/>
                                        <p:tgtEl>
                                          <p:spTgt spid="35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2" name="CustomShape 1"/>
          <p:cNvSpPr/>
          <p:nvPr/>
        </p:nvSpPr>
        <p:spPr>
          <a:xfrm>
            <a:off x="228240" y="457200"/>
            <a:ext cx="8532360" cy="1369440"/>
          </a:xfrm>
          <a:prstGeom prst="rect">
            <a:avLst/>
          </a:prstGeom>
          <a:noFill/>
          <a:ln>
            <a:noFill/>
          </a:ln>
        </p:spPr>
        <p:style>
          <a:lnRef idx="0"/>
          <a:fillRef idx="0"/>
          <a:effectRef idx="0"/>
          <a:fontRef idx="minor"/>
        </p:style>
        <p:txBody>
          <a:bodyPr lIns="90000" rIns="90000" tIns="46800" bIns="46800" anchor="ctr"/>
          <a:p>
            <a:r>
              <a:rPr b="0" lang="en-US" sz="3600" spc="-1" strike="noStrike">
                <a:solidFill>
                  <a:srgbClr val="ff0000"/>
                </a:solidFill>
                <a:latin typeface="Arial"/>
                <a:ea typeface="DejaVu Sans"/>
              </a:rPr>
              <a:t>LOGBOOK </a:t>
            </a:r>
            <a:endParaRPr b="0" lang="en-US" sz="3600" spc="-1" strike="noStrike">
              <a:latin typeface="Arial"/>
            </a:endParaRPr>
          </a:p>
          <a:p>
            <a:pPr>
              <a:lnSpc>
                <a:spcPct val="100000"/>
              </a:lnSpc>
            </a:pPr>
            <a:r>
              <a:rPr b="0" lang="en-US" sz="3600" spc="-1" strike="noStrike">
                <a:solidFill>
                  <a:srgbClr val="ff0000"/>
                </a:solidFill>
                <a:latin typeface="Arial"/>
                <a:ea typeface="DejaVu Sans"/>
              </a:rPr>
              <a:t>- </a:t>
            </a:r>
            <a:r>
              <a:rPr b="1" lang="en-US" sz="3600" spc="-1" strike="noStrike">
                <a:solidFill>
                  <a:srgbClr val="ff0000"/>
                </a:solidFill>
                <a:latin typeface="Arial"/>
                <a:ea typeface="DejaVu Sans"/>
              </a:rPr>
              <a:t>MAINTENANCE ENTRIES</a:t>
            </a:r>
            <a:endParaRPr b="0" lang="en-US" sz="3600" spc="-1" strike="noStrike">
              <a:latin typeface="Arial"/>
            </a:endParaRPr>
          </a:p>
          <a:p>
            <a:pPr>
              <a:lnSpc>
                <a:spcPct val="100000"/>
              </a:lnSpc>
            </a:pPr>
            <a:r>
              <a:rPr b="1" lang="en-US" sz="2400" spc="-1" strike="noStrike">
                <a:solidFill>
                  <a:srgbClr val="000000"/>
                </a:solidFill>
                <a:latin typeface="Arial"/>
                <a:ea typeface="DejaVu Sans"/>
              </a:rPr>
              <a:t>-  CFR 43.9 (a) cont’d</a:t>
            </a:r>
            <a:endParaRPr b="0" lang="en-US" sz="2400" spc="-1" strike="noStrike">
              <a:latin typeface="Arial"/>
            </a:endParaRPr>
          </a:p>
        </p:txBody>
      </p:sp>
      <p:sp>
        <p:nvSpPr>
          <p:cNvPr id="353" name="CustomShape 2"/>
          <p:cNvSpPr/>
          <p:nvPr/>
        </p:nvSpPr>
        <p:spPr>
          <a:xfrm>
            <a:off x="548640" y="2743200"/>
            <a:ext cx="8227440" cy="3291120"/>
          </a:xfrm>
          <a:prstGeom prst="rect">
            <a:avLst/>
          </a:prstGeom>
          <a:noFill/>
          <a:ln>
            <a:noFill/>
          </a:ln>
        </p:spPr>
        <p:style>
          <a:lnRef idx="0"/>
          <a:fillRef idx="0"/>
          <a:effectRef idx="0"/>
          <a:fontRef idx="minor"/>
        </p:style>
        <p:txBody>
          <a:bodyPr lIns="90000" rIns="90000" tIns="46800" bIns="46800"/>
          <a:p>
            <a:pPr>
              <a:lnSpc>
                <a:spcPct val="80000"/>
              </a:lnSpc>
            </a:pPr>
            <a:r>
              <a:rPr b="0" lang="en-US" sz="2200" spc="-1" strike="noStrike">
                <a:solidFill>
                  <a:srgbClr val="000000"/>
                </a:solidFill>
                <a:latin typeface="Arial"/>
                <a:ea typeface="DejaVu Sans"/>
              </a:rPr>
              <a:t>(1) A </a:t>
            </a:r>
            <a:r>
              <a:rPr b="1" lang="en-US" sz="2200" spc="-1" strike="noStrike">
                <a:solidFill>
                  <a:srgbClr val="ff0000"/>
                </a:solidFill>
                <a:latin typeface="Arial"/>
                <a:ea typeface="DejaVu Sans"/>
              </a:rPr>
              <a:t>description</a:t>
            </a:r>
            <a:r>
              <a:rPr b="0" lang="en-US" sz="2200" spc="-1" strike="noStrike">
                <a:solidFill>
                  <a:srgbClr val="000000"/>
                </a:solidFill>
                <a:latin typeface="Arial"/>
                <a:ea typeface="DejaVu Sans"/>
              </a:rPr>
              <a:t> of work performed</a:t>
            </a:r>
            <a:endParaRPr b="0" lang="en-US" sz="2200" spc="-1" strike="noStrike">
              <a:latin typeface="Arial"/>
            </a:endParaRPr>
          </a:p>
          <a:p>
            <a:pPr>
              <a:lnSpc>
                <a:spcPct val="80000"/>
              </a:lnSpc>
            </a:pPr>
            <a:endParaRPr b="0" lang="en-US" sz="2200" spc="-1" strike="noStrike">
              <a:latin typeface="Arial"/>
            </a:endParaRPr>
          </a:p>
          <a:p>
            <a:pPr>
              <a:lnSpc>
                <a:spcPct val="90000"/>
              </a:lnSpc>
            </a:pPr>
            <a:r>
              <a:rPr b="0" lang="en-US" sz="2200" spc="-1" strike="noStrike">
                <a:solidFill>
                  <a:srgbClr val="000000"/>
                </a:solidFill>
                <a:latin typeface="Arial"/>
                <a:ea typeface="DejaVu Sans"/>
              </a:rPr>
              <a:t>(2) The date of completion of the work</a:t>
            </a:r>
            <a:endParaRPr b="0" lang="en-US" sz="2200" spc="-1" strike="noStrike">
              <a:latin typeface="Arial"/>
            </a:endParaRPr>
          </a:p>
          <a:p>
            <a:pPr>
              <a:lnSpc>
                <a:spcPct val="90000"/>
              </a:lnSpc>
            </a:pPr>
            <a:endParaRPr b="0" lang="en-US" sz="2200" spc="-1" strike="noStrike">
              <a:latin typeface="Arial"/>
            </a:endParaRPr>
          </a:p>
          <a:p>
            <a:pPr>
              <a:lnSpc>
                <a:spcPct val="90000"/>
              </a:lnSpc>
            </a:pPr>
            <a:r>
              <a:rPr b="0" lang="en-US" sz="2400" spc="-1" strike="noStrike">
                <a:solidFill>
                  <a:srgbClr val="000000"/>
                </a:solidFill>
                <a:latin typeface="Arial"/>
                <a:ea typeface="DejaVu Sans"/>
              </a:rPr>
              <a:t>(3) The name of the person performing the work…</a:t>
            </a:r>
            <a:endParaRPr b="0" lang="en-US" sz="2400" spc="-1" strike="noStrike">
              <a:latin typeface="Arial"/>
            </a:endParaRPr>
          </a:p>
          <a:p>
            <a:pPr>
              <a:lnSpc>
                <a:spcPct val="90000"/>
              </a:lnSpc>
            </a:pPr>
            <a:r>
              <a:rPr b="0" lang="en-US" sz="2400" spc="-1" strike="noStrike">
                <a:solidFill>
                  <a:srgbClr val="000000"/>
                </a:solidFill>
                <a:latin typeface="Arial"/>
                <a:ea typeface="DejaVu Sans"/>
              </a:rPr>
              <a:t> </a:t>
            </a:r>
            <a:endParaRPr b="0" lang="en-US" sz="2400" spc="-1" strike="noStrike">
              <a:latin typeface="Arial"/>
            </a:endParaRPr>
          </a:p>
          <a:p>
            <a:pPr>
              <a:lnSpc>
                <a:spcPct val="90000"/>
              </a:lnSpc>
            </a:pPr>
            <a:r>
              <a:rPr b="0" lang="en-US" sz="2400" spc="-1" strike="noStrike">
                <a:solidFill>
                  <a:srgbClr val="000000"/>
                </a:solidFill>
                <a:latin typeface="Arial"/>
                <a:ea typeface="DejaVu Sans"/>
              </a:rPr>
              <a:t>(4)... the </a:t>
            </a:r>
            <a:r>
              <a:rPr b="1" lang="en-US" sz="2400" spc="-1" strike="noStrike">
                <a:solidFill>
                  <a:srgbClr val="000000"/>
                </a:solidFill>
                <a:latin typeface="Arial"/>
                <a:ea typeface="DejaVu Sans"/>
              </a:rPr>
              <a:t>signature, certificate number, and kind of certificate</a:t>
            </a:r>
            <a:r>
              <a:rPr b="0" lang="en-US" sz="2400" spc="-1" strike="noStrike">
                <a:solidFill>
                  <a:srgbClr val="000000"/>
                </a:solidFill>
                <a:latin typeface="Arial"/>
                <a:ea typeface="DejaVu Sans"/>
              </a:rPr>
              <a:t> held by the person approving the work. The </a:t>
            </a:r>
            <a:r>
              <a:rPr b="1" lang="en-US" sz="2400" spc="-1" strike="noStrike">
                <a:solidFill>
                  <a:srgbClr val="000000"/>
                </a:solidFill>
                <a:latin typeface="Arial"/>
                <a:ea typeface="DejaVu Sans"/>
              </a:rPr>
              <a:t>signature constitutes the approval for return to service </a:t>
            </a:r>
            <a:r>
              <a:rPr b="0" lang="en-US" sz="2400" spc="-1" strike="noStrike">
                <a:solidFill>
                  <a:srgbClr val="000000"/>
                </a:solidFill>
                <a:latin typeface="Arial"/>
                <a:ea typeface="DejaVu Sans"/>
              </a:rPr>
              <a:t>only for the work performed.</a:t>
            </a:r>
            <a:endParaRPr b="0" lang="en-US" sz="2400" spc="-1" strike="noStrike">
              <a:latin typeface="Arial"/>
            </a:endParaRPr>
          </a:p>
          <a:p>
            <a:pPr>
              <a:lnSpc>
                <a:spcPct val="90000"/>
              </a:lnSpc>
            </a:pPr>
            <a:endParaRPr b="0" lang="en-US" sz="2400" spc="-1" strike="noStrike">
              <a:latin typeface="Arial"/>
            </a:endParaRPr>
          </a:p>
          <a:p>
            <a:pPr>
              <a:lnSpc>
                <a:spcPct val="90000"/>
              </a:lnSpc>
            </a:pPr>
            <a:endParaRPr b="0" lang="en-US" sz="2400" spc="-1" strike="noStrike">
              <a:latin typeface="Arial"/>
            </a:endParaRPr>
          </a:p>
        </p:txBody>
      </p:sp>
      <p:pic>
        <p:nvPicPr>
          <p:cNvPr id="354" name="" descr=""/>
          <p:cNvPicPr/>
          <p:nvPr/>
        </p:nvPicPr>
        <p:blipFill>
          <a:blip r:embed="rId1"/>
          <a:stretch/>
        </p:blipFill>
        <p:spPr>
          <a:xfrm>
            <a:off x="6653880" y="92880"/>
            <a:ext cx="2397960" cy="3198240"/>
          </a:xfrm>
          <a:prstGeom prst="rect">
            <a:avLst/>
          </a:prstGeom>
          <a:ln>
            <a:noFill/>
          </a:ln>
        </p:spPr>
      </p:pic>
    </p:spTree>
  </p:cSld>
  <p:timing>
    <p:tnLst>
      <p:par>
        <p:cTn id="225" dur="indefinite" restart="never" nodeType="tmRoot">
          <p:childTnLst>
            <p:seq>
              <p:cTn id="226" dur="indefinite" nodeType="mainSeq">
                <p:childTnLst>
                  <p:par>
                    <p:cTn id="227" fill="hold">
                      <p:stCondLst>
                        <p:cond delay="indefinite"/>
                      </p:stCondLst>
                      <p:childTnLst>
                        <p:par>
                          <p:cTn id="228" fill="hold">
                            <p:stCondLst>
                              <p:cond delay="0"/>
                            </p:stCondLst>
                            <p:childTnLst>
                              <p:par>
                                <p:cTn id="229" nodeType="clickEffect" fill="hold" presetClass="entr" presetID="3" presetSubtype="10">
                                  <p:stCondLst>
                                    <p:cond delay="0"/>
                                  </p:stCondLst>
                                  <p:childTnLst>
                                    <p:set>
                                      <p:cBhvr>
                                        <p:cTn id="230" dur="1" fill="hold">
                                          <p:stCondLst>
                                            <p:cond delay="0"/>
                                          </p:stCondLst>
                                        </p:cTn>
                                        <p:tgtEl>
                                          <p:spTgt spid="353">
                                            <p:txEl>
                                              <p:pRg st="0" end="0"/>
                                            </p:txEl>
                                          </p:spTgt>
                                        </p:tgtEl>
                                        <p:attrNameLst>
                                          <p:attrName>style.visibility</p:attrName>
                                        </p:attrNameLst>
                                      </p:cBhvr>
                                      <p:to>
                                        <p:strVal val="visible"/>
                                      </p:to>
                                    </p:set>
                                    <p:animEffect filter="blinds(horizontal)" transition="in">
                                      <p:cBhvr additive="repl">
                                        <p:cTn id="231" dur="500"/>
                                        <p:tgtEl>
                                          <p:spTgt spid="353">
                                            <p:txEl>
                                              <p:pRg st="0" end="0"/>
                                            </p:txEl>
                                          </p:spTgt>
                                        </p:tgtEl>
                                      </p:cBhvr>
                                    </p:animEffect>
                                  </p:childTnLst>
                                </p:cTn>
                              </p:par>
                            </p:childTnLst>
                          </p:cTn>
                        </p:par>
                      </p:childTnLst>
                    </p:cTn>
                  </p:par>
                  <p:par>
                    <p:cTn id="232" fill="hold">
                      <p:stCondLst>
                        <p:cond delay="indefinite"/>
                      </p:stCondLst>
                      <p:childTnLst>
                        <p:par>
                          <p:cTn id="233" fill="hold">
                            <p:stCondLst>
                              <p:cond delay="0"/>
                            </p:stCondLst>
                            <p:childTnLst>
                              <p:par>
                                <p:cTn id="234" nodeType="clickEffect" fill="hold" presetClass="entr" presetID="3" presetSubtype="10">
                                  <p:stCondLst>
                                    <p:cond delay="0"/>
                                  </p:stCondLst>
                                  <p:childTnLst>
                                    <p:set>
                                      <p:cBhvr>
                                        <p:cTn id="235" dur="1" fill="hold">
                                          <p:stCondLst>
                                            <p:cond delay="0"/>
                                          </p:stCondLst>
                                        </p:cTn>
                                        <p:tgtEl>
                                          <p:spTgt spid="353">
                                            <p:txEl>
                                              <p:pRg st="2" end="2"/>
                                            </p:txEl>
                                          </p:spTgt>
                                        </p:tgtEl>
                                        <p:attrNameLst>
                                          <p:attrName>style.visibility</p:attrName>
                                        </p:attrNameLst>
                                      </p:cBhvr>
                                      <p:to>
                                        <p:strVal val="visible"/>
                                      </p:to>
                                    </p:set>
                                    <p:animEffect filter="blinds(horizontal)" transition="in">
                                      <p:cBhvr additive="repl">
                                        <p:cTn id="236" dur="500"/>
                                        <p:tgtEl>
                                          <p:spTgt spid="353">
                                            <p:txEl>
                                              <p:pRg st="2" end="2"/>
                                            </p:txEl>
                                          </p:spTgt>
                                        </p:tgtEl>
                                      </p:cBhvr>
                                    </p:animEffect>
                                  </p:childTnLst>
                                </p:cTn>
                              </p:par>
                            </p:childTnLst>
                          </p:cTn>
                        </p:par>
                      </p:childTnLst>
                    </p:cTn>
                  </p:par>
                  <p:par>
                    <p:cTn id="237" fill="hold">
                      <p:stCondLst>
                        <p:cond delay="indefinite"/>
                      </p:stCondLst>
                      <p:childTnLst>
                        <p:par>
                          <p:cTn id="238" fill="hold">
                            <p:stCondLst>
                              <p:cond delay="0"/>
                            </p:stCondLst>
                            <p:childTnLst>
                              <p:par>
                                <p:cTn id="239" nodeType="clickEffect" fill="hold" presetClass="entr" presetID="3" presetSubtype="10">
                                  <p:stCondLst>
                                    <p:cond delay="0"/>
                                  </p:stCondLst>
                                  <p:childTnLst>
                                    <p:set>
                                      <p:cBhvr>
                                        <p:cTn id="240" dur="1" fill="hold">
                                          <p:stCondLst>
                                            <p:cond delay="0"/>
                                          </p:stCondLst>
                                        </p:cTn>
                                        <p:tgtEl>
                                          <p:spTgt spid="353">
                                            <p:txEl>
                                              <p:pRg st="4" end="4"/>
                                            </p:txEl>
                                          </p:spTgt>
                                        </p:tgtEl>
                                        <p:attrNameLst>
                                          <p:attrName>style.visibility</p:attrName>
                                        </p:attrNameLst>
                                      </p:cBhvr>
                                      <p:to>
                                        <p:strVal val="visible"/>
                                      </p:to>
                                    </p:set>
                                    <p:animEffect filter="blinds(horizontal)" transition="in">
                                      <p:cBhvr additive="repl">
                                        <p:cTn id="241" dur="500"/>
                                        <p:tgtEl>
                                          <p:spTgt spid="353">
                                            <p:txEl>
                                              <p:pRg st="4" end="4"/>
                                            </p:txEl>
                                          </p:spTgt>
                                        </p:tgtEl>
                                      </p:cBhvr>
                                    </p:animEffect>
                                  </p:childTnLst>
                                </p:cTn>
                              </p:par>
                            </p:childTnLst>
                          </p:cTn>
                        </p:par>
                      </p:childTnLst>
                    </p:cTn>
                  </p:par>
                  <p:par>
                    <p:cTn id="242" fill="hold">
                      <p:stCondLst>
                        <p:cond delay="indefinite"/>
                      </p:stCondLst>
                      <p:childTnLst>
                        <p:par>
                          <p:cTn id="243" fill="hold">
                            <p:stCondLst>
                              <p:cond delay="0"/>
                            </p:stCondLst>
                            <p:childTnLst>
                              <p:par>
                                <p:cTn id="244" nodeType="clickEffect" fill="hold" presetClass="entr" presetID="2" presetSubtype="4">
                                  <p:stCondLst>
                                    <p:cond delay="0"/>
                                  </p:stCondLst>
                                  <p:childTnLst>
                                    <p:set>
                                      <p:cBhvr>
                                        <p:cTn id="245" dur="1" fill="hold">
                                          <p:stCondLst>
                                            <p:cond delay="0"/>
                                          </p:stCondLst>
                                        </p:cTn>
                                        <p:tgtEl>
                                          <p:spTgt spid="353">
                                            <p:txEl>
                                              <p:pRg st="6" end="6"/>
                                            </p:txEl>
                                          </p:spTgt>
                                        </p:tgtEl>
                                        <p:attrNameLst>
                                          <p:attrName>style.visibility</p:attrName>
                                        </p:attrNameLst>
                                      </p:cBhvr>
                                      <p:to>
                                        <p:strVal val="visible"/>
                                      </p:to>
                                    </p:set>
                                    <p:anim calcmode="lin" valueType="num">
                                      <p:cBhvr additive="repl">
                                        <p:cTn id="246" dur="500" fill="hold"/>
                                        <p:tgtEl>
                                          <p:spTgt spid="353">
                                            <p:txEl>
                                              <p:pRg st="6" end="6"/>
                                            </p:txEl>
                                          </p:spTgt>
                                        </p:tgtEl>
                                        <p:attrNameLst>
                                          <p:attrName>ppt_x</p:attrName>
                                        </p:attrNameLst>
                                      </p:cBhvr>
                                      <p:tavLst>
                                        <p:tav tm="0">
                                          <p:val>
                                            <p:strVal val="#ppt_x"/>
                                          </p:val>
                                        </p:tav>
                                        <p:tav tm="100000">
                                          <p:val>
                                            <p:strVal val="#ppt_x"/>
                                          </p:val>
                                        </p:tav>
                                      </p:tavLst>
                                    </p:anim>
                                    <p:anim calcmode="lin" valueType="num">
                                      <p:cBhvr additive="repl">
                                        <p:cTn id="247" dur="500" fill="hold"/>
                                        <p:tgtEl>
                                          <p:spTgt spid="35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5" name="CustomShape 1"/>
          <p:cNvSpPr/>
          <p:nvPr/>
        </p:nvSpPr>
        <p:spPr>
          <a:xfrm>
            <a:off x="365040" y="822240"/>
            <a:ext cx="8227440" cy="3198240"/>
          </a:xfrm>
          <a:prstGeom prst="rect">
            <a:avLst/>
          </a:prstGeom>
          <a:noFill/>
          <a:ln>
            <a:noFill/>
          </a:ln>
        </p:spPr>
        <p:style>
          <a:lnRef idx="0"/>
          <a:fillRef idx="0"/>
          <a:effectRef idx="0"/>
          <a:fontRef idx="minor"/>
        </p:style>
        <p:txBody>
          <a:bodyPr lIns="90000" rIns="90000" tIns="46800" bIns="46800" anchor="ctr"/>
          <a:p>
            <a:r>
              <a:rPr b="0" lang="en-US" sz="4400" spc="-1" strike="noStrike">
                <a:solidFill>
                  <a:srgbClr val="ff0000"/>
                </a:solidFill>
                <a:latin typeface="Arial"/>
                <a:ea typeface="DejaVu Sans"/>
              </a:rPr>
              <a:t>CFR Part 43 Appendix A</a:t>
            </a:r>
            <a:endParaRPr b="0" lang="en-US" sz="4400" spc="-1" strike="noStrike">
              <a:latin typeface="Arial"/>
            </a:endParaRPr>
          </a:p>
          <a:p>
            <a:endParaRPr b="0" lang="en-US" sz="4400" spc="-1" strike="noStrike">
              <a:latin typeface="Arial"/>
            </a:endParaRPr>
          </a:p>
          <a:p>
            <a:endParaRPr b="0" lang="en-US" sz="4400" spc="-1" strike="noStrike">
              <a:latin typeface="Arial"/>
            </a:endParaRPr>
          </a:p>
          <a:p>
            <a:endParaRPr b="0" lang="en-US" sz="4400" spc="-1" strike="noStrike">
              <a:latin typeface="Arial"/>
            </a:endParaRPr>
          </a:p>
          <a:p>
            <a:pPr>
              <a:lnSpc>
                <a:spcPct val="100000"/>
              </a:lnSpc>
            </a:pPr>
            <a:r>
              <a:rPr b="1" lang="en-US" sz="4400" spc="-1" strike="noStrike">
                <a:solidFill>
                  <a:srgbClr val="ff0000"/>
                </a:solidFill>
                <a:latin typeface="Arial"/>
                <a:ea typeface="DejaVu Sans"/>
              </a:rPr>
              <a:t>Major or Minor?</a:t>
            </a:r>
            <a:endParaRPr b="0" lang="en-US" sz="4400" spc="-1" strike="noStrike">
              <a:latin typeface="Arial"/>
            </a:endParaRPr>
          </a:p>
        </p:txBody>
      </p:sp>
      <p:pic>
        <p:nvPicPr>
          <p:cNvPr id="356" name="" descr=""/>
          <p:cNvPicPr/>
          <p:nvPr/>
        </p:nvPicPr>
        <p:blipFill>
          <a:blip r:embed="rId1"/>
          <a:stretch/>
        </p:blipFill>
        <p:spPr>
          <a:xfrm>
            <a:off x="4937040" y="1554120"/>
            <a:ext cx="4114440" cy="5042880"/>
          </a:xfrm>
          <a:prstGeom prst="rect">
            <a:avLst/>
          </a:prstGeom>
          <a:ln>
            <a:noFill/>
          </a:ln>
        </p:spPr>
      </p:pic>
    </p:spTree>
  </p:cSld>
  <p:timing>
    <p:tnLst>
      <p:par>
        <p:cTn id="248" dur="indefinite" restart="never" nodeType="tmRoot">
          <p:childTnLst>
            <p:seq>
              <p:cTn id="249" dur="indefinite" nodeType="mainSeq">
                <p:childTnLst>
                  <p:par>
                    <p:cTn id="250" fill="hold">
                      <p:stCondLst>
                        <p:cond delay="indefinite"/>
                      </p:stCondLst>
                      <p:childTnLst>
                        <p:par>
                          <p:cTn id="251" fill="hold">
                            <p:stCondLst>
                              <p:cond delay="0"/>
                            </p:stCondLst>
                            <p:childTnLst>
                              <p:par>
                                <p:cTn id="252" nodeType="clickEffect" fill="hold" presetClass="entr" presetID="3" presetSubtype="10">
                                  <p:stCondLst>
                                    <p:cond delay="0"/>
                                  </p:stCondLst>
                                  <p:childTnLst>
                                    <p:set>
                                      <p:cBhvr>
                                        <p:cTn id="253" dur="1" fill="hold">
                                          <p:stCondLst>
                                            <p:cond delay="0"/>
                                          </p:stCondLst>
                                        </p:cTn>
                                        <p:tgtEl>
                                          <p:spTgt spid="355">
                                            <p:txEl>
                                              <p:pRg st="4" end="4"/>
                                            </p:txEl>
                                          </p:spTgt>
                                        </p:tgtEl>
                                        <p:attrNameLst>
                                          <p:attrName>style.visibility</p:attrName>
                                        </p:attrNameLst>
                                      </p:cBhvr>
                                      <p:to>
                                        <p:strVal val="visible"/>
                                      </p:to>
                                    </p:set>
                                    <p:animEffect filter="blinds(horizontal)" transition="in">
                                      <p:cBhvr additive="repl">
                                        <p:cTn id="254" dur="500"/>
                                        <p:tgtEl>
                                          <p:spTgt spid="355">
                                            <p:txEl>
                                              <p:pRg st="4" end="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7" name="CustomShape 1"/>
          <p:cNvSpPr/>
          <p:nvPr/>
        </p:nvSpPr>
        <p:spPr>
          <a:xfrm>
            <a:off x="274680" y="1006560"/>
            <a:ext cx="8227440" cy="912240"/>
          </a:xfrm>
          <a:prstGeom prst="rect">
            <a:avLst/>
          </a:prstGeom>
          <a:noFill/>
          <a:ln>
            <a:noFill/>
          </a:ln>
        </p:spPr>
        <p:style>
          <a:lnRef idx="0"/>
          <a:fillRef idx="0"/>
          <a:effectRef idx="0"/>
          <a:fontRef idx="minor"/>
        </p:style>
        <p:txBody>
          <a:bodyPr lIns="90000" rIns="90000" tIns="46800" bIns="46800" anchor="ctr"/>
          <a:p>
            <a:pPr>
              <a:lnSpc>
                <a:spcPct val="100000"/>
              </a:lnSpc>
            </a:pPr>
            <a:r>
              <a:rPr b="1" lang="en-US" sz="3600" spc="-1" strike="noStrike">
                <a:solidFill>
                  <a:srgbClr val="ff0000"/>
                </a:solidFill>
                <a:latin typeface="Arial"/>
                <a:ea typeface="DejaVu Sans"/>
              </a:rPr>
              <a:t>CFR Part 1.1</a:t>
            </a:r>
            <a:r>
              <a:rPr b="1" lang="en-US" sz="2400" spc="-1" strike="noStrike">
                <a:solidFill>
                  <a:srgbClr val="ff0000"/>
                </a:solidFill>
                <a:latin typeface="Arial"/>
                <a:ea typeface="DejaVu Sans"/>
              </a:rPr>
              <a:t>- </a:t>
            </a:r>
            <a:r>
              <a:rPr b="1" lang="en-US" sz="3200" spc="-1" strike="noStrike">
                <a:solidFill>
                  <a:srgbClr val="ff0000"/>
                </a:solidFill>
                <a:latin typeface="Arial"/>
                <a:ea typeface="DejaVu Sans"/>
              </a:rPr>
              <a:t>General definitions</a:t>
            </a:r>
            <a:r>
              <a:rPr b="1" lang="en-US" sz="3200" spc="-1" strike="noStrike">
                <a:solidFill>
                  <a:srgbClr val="000000"/>
                </a:solidFill>
                <a:latin typeface="Arial"/>
                <a:ea typeface="DejaVu Sans"/>
              </a:rPr>
              <a:t> </a:t>
            </a:r>
            <a:endParaRPr b="0" lang="en-US" sz="3200" spc="-1" strike="noStrike">
              <a:latin typeface="Arial"/>
            </a:endParaRPr>
          </a:p>
        </p:txBody>
      </p:sp>
      <p:sp>
        <p:nvSpPr>
          <p:cNvPr id="358" name="CustomShape 2"/>
          <p:cNvSpPr/>
          <p:nvPr/>
        </p:nvSpPr>
        <p:spPr>
          <a:xfrm>
            <a:off x="356760" y="2520360"/>
            <a:ext cx="7962480" cy="4154040"/>
          </a:xfrm>
          <a:prstGeom prst="rect">
            <a:avLst/>
          </a:prstGeom>
          <a:noFill/>
          <a:ln>
            <a:noFill/>
          </a:ln>
        </p:spPr>
        <p:style>
          <a:lnRef idx="0"/>
          <a:fillRef idx="0"/>
          <a:effectRef idx="0"/>
          <a:fontRef idx="minor"/>
        </p:style>
        <p:txBody>
          <a:bodyPr lIns="90000" rIns="90000" tIns="46800" bIns="46800"/>
          <a:p>
            <a:r>
              <a:rPr b="1" i="1" lang="en-US" sz="2600" spc="-1" strike="noStrike">
                <a:solidFill>
                  <a:srgbClr val="ff0000"/>
                </a:solidFill>
                <a:latin typeface="Arial"/>
                <a:ea typeface="DejaVu Sans"/>
              </a:rPr>
              <a:t>Major repair</a:t>
            </a:r>
            <a:r>
              <a:rPr b="0" i="1" lang="en-US" sz="2600" spc="-1" strike="noStrike">
                <a:solidFill>
                  <a:srgbClr val="000000"/>
                </a:solidFill>
                <a:latin typeface="Arial"/>
                <a:ea typeface="DejaVu Sans"/>
              </a:rPr>
              <a:t> </a:t>
            </a:r>
            <a:r>
              <a:rPr b="0" lang="en-US" sz="2600" spc="-1" strike="noStrike">
                <a:solidFill>
                  <a:srgbClr val="000000"/>
                </a:solidFill>
                <a:latin typeface="Arial"/>
                <a:ea typeface="DejaVu Sans"/>
              </a:rPr>
              <a:t>means a repair:</a:t>
            </a:r>
            <a:endParaRPr b="0" lang="en-US" sz="2600" spc="-1" strike="noStrike">
              <a:latin typeface="Arial"/>
            </a:endParaRPr>
          </a:p>
          <a:p>
            <a:r>
              <a:rPr b="0" lang="en-US" sz="2600" spc="-1" strike="noStrike">
                <a:solidFill>
                  <a:srgbClr val="000000"/>
                </a:solidFill>
                <a:latin typeface="Arial"/>
                <a:ea typeface="DejaVu Sans"/>
              </a:rPr>
              <a:t>(1) That, if improperly done, </a:t>
            </a:r>
            <a:endParaRPr b="0" lang="en-US" sz="2600" spc="-1" strike="noStrike">
              <a:latin typeface="Arial"/>
            </a:endParaRPr>
          </a:p>
          <a:p>
            <a:pPr>
              <a:lnSpc>
                <a:spcPct val="80000"/>
              </a:lnSpc>
            </a:pPr>
            <a:r>
              <a:rPr b="0" lang="en-US" sz="2600" spc="-1" strike="noStrike">
                <a:solidFill>
                  <a:srgbClr val="000000"/>
                </a:solidFill>
                <a:latin typeface="Arial"/>
                <a:ea typeface="DejaVu Sans"/>
              </a:rPr>
              <a:t>might appreciably affect weight, balance, structural strength, performance, powerplant operation, flight characteristics, or other qualities affecting airworthiness; or</a:t>
            </a:r>
            <a:endParaRPr b="0" lang="en-US" sz="2600" spc="-1" strike="noStrike">
              <a:latin typeface="Arial"/>
            </a:endParaRPr>
          </a:p>
          <a:p>
            <a:pPr>
              <a:lnSpc>
                <a:spcPct val="80000"/>
              </a:lnSpc>
            </a:pPr>
            <a:endParaRPr b="0" lang="en-US" sz="2600" spc="-1" strike="noStrike">
              <a:latin typeface="Arial"/>
            </a:endParaRPr>
          </a:p>
          <a:p>
            <a:pPr>
              <a:lnSpc>
                <a:spcPct val="80000"/>
              </a:lnSpc>
            </a:pPr>
            <a:r>
              <a:rPr b="0" lang="en-US" sz="2600" spc="-1" strike="noStrike">
                <a:solidFill>
                  <a:srgbClr val="000000"/>
                </a:solidFill>
                <a:latin typeface="Arial"/>
                <a:ea typeface="DejaVu Sans"/>
              </a:rPr>
              <a:t>(2) That is not done according to accepted practices or cannot be done by elementary operations.</a:t>
            </a:r>
            <a:endParaRPr b="0" lang="en-US" sz="2600" spc="-1" strike="noStrike">
              <a:latin typeface="Arial"/>
            </a:endParaRPr>
          </a:p>
          <a:p>
            <a:pPr>
              <a:lnSpc>
                <a:spcPct val="80000"/>
              </a:lnSpc>
            </a:pPr>
            <a:endParaRPr b="0" lang="en-US" sz="2600" spc="-1" strike="noStrike">
              <a:latin typeface="Arial"/>
            </a:endParaRPr>
          </a:p>
          <a:p>
            <a:pPr>
              <a:lnSpc>
                <a:spcPct val="80000"/>
              </a:lnSpc>
            </a:pPr>
            <a:r>
              <a:rPr b="1" i="1" lang="en-US" sz="2600" spc="-1" strike="noStrike">
                <a:solidFill>
                  <a:srgbClr val="ff0000"/>
                </a:solidFill>
                <a:latin typeface="Arial"/>
                <a:ea typeface="DejaVu Sans"/>
              </a:rPr>
              <a:t>Minor repair</a:t>
            </a:r>
            <a:r>
              <a:rPr b="0" lang="en-US" sz="2600" spc="-1" strike="noStrike">
                <a:solidFill>
                  <a:srgbClr val="000000"/>
                </a:solidFill>
                <a:latin typeface="Arial"/>
                <a:ea typeface="DejaVu Sans"/>
              </a:rPr>
              <a:t> means a repair other than a major repair.</a:t>
            </a:r>
            <a:endParaRPr b="0" lang="en-US" sz="2600" spc="-1" strike="noStrike">
              <a:latin typeface="Arial"/>
            </a:endParaRPr>
          </a:p>
        </p:txBody>
      </p:sp>
      <p:pic>
        <p:nvPicPr>
          <p:cNvPr id="359" name="" descr=""/>
          <p:cNvPicPr/>
          <p:nvPr/>
        </p:nvPicPr>
        <p:blipFill>
          <a:blip r:embed="rId1"/>
          <a:stretch/>
        </p:blipFill>
        <p:spPr>
          <a:xfrm>
            <a:off x="7086600" y="0"/>
            <a:ext cx="1872720" cy="3106080"/>
          </a:xfrm>
          <a:prstGeom prst="rect">
            <a:avLst/>
          </a:prstGeom>
          <a:ln>
            <a:noFill/>
          </a:ln>
        </p:spPr>
      </p:pic>
    </p:spTree>
  </p:cSld>
  <p:timing>
    <p:tnLst>
      <p:par>
        <p:cTn id="255" dur="indefinite" restart="never" nodeType="tmRoot">
          <p:childTnLst>
            <p:seq>
              <p:cTn id="256" dur="indefinite" nodeType="mainSeq">
                <p:childTnLst>
                  <p:par>
                    <p:cTn id="257" fill="hold">
                      <p:stCondLst>
                        <p:cond delay="indefinite"/>
                      </p:stCondLst>
                      <p:childTnLst>
                        <p:par>
                          <p:cTn id="258" fill="hold">
                            <p:stCondLst>
                              <p:cond delay="0"/>
                            </p:stCondLst>
                            <p:childTnLst>
                              <p:par>
                                <p:cTn id="259" nodeType="clickEffect" fill="hold" presetClass="entr" presetID="3" presetSubtype="10">
                                  <p:stCondLst>
                                    <p:cond delay="0"/>
                                  </p:stCondLst>
                                  <p:childTnLst>
                                    <p:set>
                                      <p:cBhvr>
                                        <p:cTn id="260" dur="1" fill="hold">
                                          <p:stCondLst>
                                            <p:cond delay="0"/>
                                          </p:stCondLst>
                                        </p:cTn>
                                        <p:tgtEl>
                                          <p:spTgt spid="358">
                                            <p:txEl>
                                              <p:pRg st="4" end="4"/>
                                            </p:txEl>
                                          </p:spTgt>
                                        </p:tgtEl>
                                        <p:attrNameLst>
                                          <p:attrName>style.visibility</p:attrName>
                                        </p:attrNameLst>
                                      </p:cBhvr>
                                      <p:to>
                                        <p:strVal val="visible"/>
                                      </p:to>
                                    </p:set>
                                    <p:animEffect filter="blinds(horizontal)" transition="in">
                                      <p:cBhvr additive="repl">
                                        <p:cTn id="261" dur="500"/>
                                        <p:tgtEl>
                                          <p:spTgt spid="358">
                                            <p:txEl>
                                              <p:pRg st="4" end="4"/>
                                            </p:txEl>
                                          </p:spTgt>
                                        </p:tgtEl>
                                      </p:cBhvr>
                                    </p:animEffect>
                                  </p:childTnLst>
                                </p:cTn>
                              </p:par>
                            </p:childTnLst>
                          </p:cTn>
                        </p:par>
                      </p:childTnLst>
                    </p:cTn>
                  </p:par>
                  <p:par>
                    <p:cTn id="262" fill="hold">
                      <p:stCondLst>
                        <p:cond delay="indefinite"/>
                      </p:stCondLst>
                      <p:childTnLst>
                        <p:par>
                          <p:cTn id="263" fill="hold">
                            <p:stCondLst>
                              <p:cond delay="0"/>
                            </p:stCondLst>
                            <p:childTnLst>
                              <p:par>
                                <p:cTn id="264" nodeType="clickEffect" fill="hold" presetClass="entr" presetID="3" presetSubtype="10">
                                  <p:stCondLst>
                                    <p:cond delay="0"/>
                                  </p:stCondLst>
                                  <p:childTnLst>
                                    <p:set>
                                      <p:cBhvr>
                                        <p:cTn id="265" dur="1" fill="hold">
                                          <p:stCondLst>
                                            <p:cond delay="0"/>
                                          </p:stCondLst>
                                        </p:cTn>
                                        <p:tgtEl>
                                          <p:spTgt spid="358">
                                            <p:txEl>
                                              <p:pRg st="6" end="6"/>
                                            </p:txEl>
                                          </p:spTgt>
                                        </p:tgtEl>
                                        <p:attrNameLst>
                                          <p:attrName>style.visibility</p:attrName>
                                        </p:attrNameLst>
                                      </p:cBhvr>
                                      <p:to>
                                        <p:strVal val="visible"/>
                                      </p:to>
                                    </p:set>
                                    <p:animEffect filter="blinds(horizontal)" transition="in">
                                      <p:cBhvr additive="repl">
                                        <p:cTn id="266" dur="500"/>
                                        <p:tgtEl>
                                          <p:spTgt spid="358">
                                            <p:txEl>
                                              <p:pRg st="6" end="6"/>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0"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1" lang="en-US" sz="3600" spc="-1" strike="noStrike">
                <a:solidFill>
                  <a:srgbClr val="ff0000"/>
                </a:solidFill>
                <a:latin typeface="Arial"/>
                <a:ea typeface="DejaVu Sans"/>
              </a:rPr>
              <a:t>CFR Part 1.1 - </a:t>
            </a:r>
            <a:r>
              <a:rPr b="1" lang="en-US" sz="2800" spc="-1" strike="noStrike">
                <a:solidFill>
                  <a:srgbClr val="ff0000"/>
                </a:solidFill>
                <a:latin typeface="Arial"/>
                <a:ea typeface="DejaVu Sans"/>
              </a:rPr>
              <a:t>General definitions</a:t>
            </a:r>
            <a:r>
              <a:rPr b="1" lang="en-US" sz="6600" spc="-1" strike="noStrike">
                <a:solidFill>
                  <a:srgbClr val="000000"/>
                </a:solidFill>
                <a:latin typeface="Arial"/>
                <a:ea typeface="DejaVu Sans"/>
              </a:rPr>
              <a:t> </a:t>
            </a:r>
            <a:endParaRPr b="0" lang="en-US" sz="6600" spc="-1" strike="noStrike">
              <a:latin typeface="Arial"/>
            </a:endParaRPr>
          </a:p>
        </p:txBody>
      </p:sp>
      <p:sp>
        <p:nvSpPr>
          <p:cNvPr id="361" name="CustomShape 2"/>
          <p:cNvSpPr/>
          <p:nvPr/>
        </p:nvSpPr>
        <p:spPr>
          <a:xfrm>
            <a:off x="457200" y="2010960"/>
            <a:ext cx="8227440" cy="4417560"/>
          </a:xfrm>
          <a:prstGeom prst="rect">
            <a:avLst/>
          </a:prstGeom>
          <a:noFill/>
          <a:ln>
            <a:noFill/>
          </a:ln>
        </p:spPr>
        <p:style>
          <a:lnRef idx="0"/>
          <a:fillRef idx="0"/>
          <a:effectRef idx="0"/>
          <a:fontRef idx="minor"/>
        </p:style>
        <p:txBody>
          <a:bodyPr lIns="90000" rIns="90000" tIns="46800" bIns="46800"/>
          <a:p>
            <a:pPr>
              <a:lnSpc>
                <a:spcPct val="80000"/>
              </a:lnSpc>
            </a:pPr>
            <a:r>
              <a:rPr b="1" i="1" lang="en-US" sz="2800" spc="-1" strike="noStrike">
                <a:solidFill>
                  <a:srgbClr val="ff0000"/>
                </a:solidFill>
                <a:latin typeface="Arial"/>
                <a:ea typeface="DejaVu Sans"/>
              </a:rPr>
              <a:t>Major alteration</a:t>
            </a:r>
            <a:r>
              <a:rPr b="0" lang="en-US" sz="2800" spc="-1" strike="noStrike">
                <a:solidFill>
                  <a:srgbClr val="000000"/>
                </a:solidFill>
                <a:latin typeface="Arial"/>
                <a:ea typeface="DejaVu Sans"/>
              </a:rPr>
              <a:t> means an alteration not listed in the aircraft specifications--</a:t>
            </a:r>
            <a:endParaRPr b="0" lang="en-US" sz="2800" spc="-1" strike="noStrike">
              <a:latin typeface="Arial"/>
            </a:endParaRPr>
          </a:p>
          <a:p>
            <a:pPr>
              <a:lnSpc>
                <a:spcPct val="80000"/>
              </a:lnSpc>
            </a:pPr>
            <a:r>
              <a:rPr b="0" lang="en-US" sz="2800" spc="-1" strike="noStrike">
                <a:solidFill>
                  <a:srgbClr val="000000"/>
                </a:solidFill>
                <a:latin typeface="Arial"/>
                <a:ea typeface="DejaVu Sans"/>
              </a:rPr>
              <a:t>(1) That might appreciably affect weight, balance, structural strength, performance, powerplant operation, flight characteristics, or other qualities affecting airworthiness; or</a:t>
            </a:r>
            <a:endParaRPr b="0" lang="en-US" sz="2800" spc="-1" strike="noStrike">
              <a:latin typeface="Arial"/>
            </a:endParaRPr>
          </a:p>
          <a:p>
            <a:pPr>
              <a:lnSpc>
                <a:spcPct val="80000"/>
              </a:lnSpc>
            </a:pPr>
            <a:r>
              <a:rPr b="0" lang="en-US" sz="2800" spc="-1" strike="noStrike">
                <a:solidFill>
                  <a:srgbClr val="000000"/>
                </a:solidFill>
                <a:latin typeface="Arial"/>
                <a:ea typeface="DejaVu Sans"/>
              </a:rPr>
              <a:t>(2) That is not done according to accepted practices or cannot be done by elementary operations.</a:t>
            </a:r>
            <a:endParaRPr b="0" lang="en-US" sz="2800" spc="-1" strike="noStrike">
              <a:latin typeface="Arial"/>
            </a:endParaRPr>
          </a:p>
          <a:p>
            <a:pPr>
              <a:lnSpc>
                <a:spcPct val="80000"/>
              </a:lnSpc>
            </a:pPr>
            <a:r>
              <a:rPr b="0" lang="en-US" sz="2800" spc="-1" strike="noStrike">
                <a:solidFill>
                  <a:srgbClr val="000000"/>
                </a:solidFill>
                <a:latin typeface="Arial"/>
                <a:ea typeface="DejaVu Sans"/>
              </a:rPr>
              <a:t> </a:t>
            </a:r>
            <a:endParaRPr b="0" lang="en-US" sz="2800" spc="-1" strike="noStrike">
              <a:latin typeface="Arial"/>
            </a:endParaRPr>
          </a:p>
          <a:p>
            <a:pPr>
              <a:lnSpc>
                <a:spcPct val="80000"/>
              </a:lnSpc>
            </a:pPr>
            <a:r>
              <a:rPr b="1" i="1" lang="en-US" sz="2800" spc="-1" strike="noStrike">
                <a:solidFill>
                  <a:srgbClr val="ff0000"/>
                </a:solidFill>
                <a:latin typeface="Arial"/>
                <a:ea typeface="DejaVu Sans"/>
              </a:rPr>
              <a:t>Minor alteration</a:t>
            </a:r>
            <a:r>
              <a:rPr b="0" lang="en-US" sz="2800" spc="-1" strike="noStrike">
                <a:solidFill>
                  <a:srgbClr val="000000"/>
                </a:solidFill>
                <a:latin typeface="Arial"/>
                <a:ea typeface="DejaVu Sans"/>
              </a:rPr>
              <a:t> means an alteration other than a major alteration.</a:t>
            </a:r>
            <a:endParaRPr b="0" lang="en-US" sz="2800" spc="-1" strike="noStrike">
              <a:latin typeface="Arial"/>
            </a:endParaRPr>
          </a:p>
        </p:txBody>
      </p:sp>
    </p:spTree>
  </p:cSld>
  <p:timing>
    <p:tnLst>
      <p:par>
        <p:cTn id="267" dur="indefinite" restart="never" nodeType="tmRoot">
          <p:childTnLst>
            <p:seq>
              <p:cTn id="268" dur="indefinite" nodeType="mainSeq">
                <p:childTnLst>
                  <p:par>
                    <p:cTn id="269" fill="hold">
                      <p:stCondLst>
                        <p:cond delay="indefinite"/>
                      </p:stCondLst>
                      <p:childTnLst>
                        <p:par>
                          <p:cTn id="270" fill="hold">
                            <p:stCondLst>
                              <p:cond delay="0"/>
                            </p:stCondLst>
                            <p:childTnLst>
                              <p:par>
                                <p:cTn id="271" nodeType="clickEffect" fill="hold" presetClass="entr" presetID="3" presetSubtype="10">
                                  <p:stCondLst>
                                    <p:cond delay="0"/>
                                  </p:stCondLst>
                                  <p:childTnLst>
                                    <p:set>
                                      <p:cBhvr>
                                        <p:cTn id="272" dur="1" fill="hold">
                                          <p:stCondLst>
                                            <p:cond delay="0"/>
                                          </p:stCondLst>
                                        </p:cTn>
                                        <p:tgtEl>
                                          <p:spTgt spid="361">
                                            <p:txEl>
                                              <p:pRg st="2" end="2"/>
                                            </p:txEl>
                                          </p:spTgt>
                                        </p:tgtEl>
                                        <p:attrNameLst>
                                          <p:attrName>style.visibility</p:attrName>
                                        </p:attrNameLst>
                                      </p:cBhvr>
                                      <p:to>
                                        <p:strVal val="visible"/>
                                      </p:to>
                                    </p:set>
                                    <p:animEffect filter="blinds(horizontal)" transition="in">
                                      <p:cBhvr additive="repl">
                                        <p:cTn id="273" dur="500"/>
                                        <p:tgtEl>
                                          <p:spTgt spid="361">
                                            <p:txEl>
                                              <p:pRg st="2" end="2"/>
                                            </p:txEl>
                                          </p:spTgt>
                                        </p:tgtEl>
                                      </p:cBhvr>
                                    </p:animEffect>
                                  </p:childTnLst>
                                </p:cTn>
                              </p:par>
                            </p:childTnLst>
                          </p:cTn>
                        </p:par>
                      </p:childTnLst>
                    </p:cTn>
                  </p:par>
                  <p:par>
                    <p:cTn id="274" fill="hold">
                      <p:stCondLst>
                        <p:cond delay="indefinite"/>
                      </p:stCondLst>
                      <p:childTnLst>
                        <p:par>
                          <p:cTn id="275" fill="hold">
                            <p:stCondLst>
                              <p:cond delay="0"/>
                            </p:stCondLst>
                            <p:childTnLst>
                              <p:par>
                                <p:cTn id="276" nodeType="clickEffect" fill="hold" presetClass="entr" presetID="1">
                                  <p:stCondLst>
                                    <p:cond delay="0"/>
                                  </p:stCondLst>
                                  <p:childTnLst>
                                    <p:set>
                                      <p:cBhvr>
                                        <p:cTn id="277" dur="1" fill="hold">
                                          <p:stCondLst>
                                            <p:cond delay="0"/>
                                          </p:stCondLst>
                                        </p:cTn>
                                        <p:tgtEl>
                                          <p:spTgt spid="361">
                                            <p:txEl>
                                              <p:pRg st="3" end="3"/>
                                            </p:txEl>
                                          </p:spTgt>
                                        </p:tgtEl>
                                        <p:attrNameLst>
                                          <p:attrName>style.visibility</p:attrName>
                                        </p:attrNameLst>
                                      </p:cBhvr>
                                      <p:to>
                                        <p:strVal val="visible"/>
                                      </p:to>
                                    </p:set>
                                  </p:childTnLst>
                                </p:cTn>
                              </p:par>
                              <p:par>
                                <p:cTn id="278" nodeType="withEffect" fill="hold" presetClass="entr" presetID="3" presetSubtype="10">
                                  <p:stCondLst>
                                    <p:cond delay="0"/>
                                  </p:stCondLst>
                                  <p:childTnLst>
                                    <p:set>
                                      <p:cBhvr>
                                        <p:cTn id="279" dur="1" fill="hold">
                                          <p:stCondLst>
                                            <p:cond delay="0"/>
                                          </p:stCondLst>
                                        </p:cTn>
                                        <p:tgtEl>
                                          <p:spTgt spid="361">
                                            <p:txEl>
                                              <p:pRg st="4" end="4"/>
                                            </p:txEl>
                                          </p:spTgt>
                                        </p:tgtEl>
                                        <p:attrNameLst>
                                          <p:attrName>style.visibility</p:attrName>
                                        </p:attrNameLst>
                                      </p:cBhvr>
                                      <p:to>
                                        <p:strVal val="visible"/>
                                      </p:to>
                                    </p:set>
                                    <p:animEffect filter="blinds(horizontal)" transition="in">
                                      <p:cBhvr additive="repl">
                                        <p:cTn id="280" dur="500"/>
                                        <p:tgtEl>
                                          <p:spTgt spid="361">
                                            <p:txEl>
                                              <p:pRg st="4" end="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2" name="CustomShape 1"/>
          <p:cNvSpPr/>
          <p:nvPr/>
        </p:nvSpPr>
        <p:spPr>
          <a:xfrm>
            <a:off x="365040" y="274680"/>
            <a:ext cx="8227440" cy="9122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3400" spc="-1" strike="noStrike">
                <a:solidFill>
                  <a:srgbClr val="ff0000"/>
                </a:solidFill>
                <a:latin typeface="Arial"/>
                <a:ea typeface="DejaVu Sans"/>
              </a:rPr>
              <a:t> </a:t>
            </a:r>
            <a:r>
              <a:rPr b="1" lang="en-US" sz="3400" spc="-1" strike="noStrike">
                <a:solidFill>
                  <a:srgbClr val="ff0000"/>
                </a:solidFill>
                <a:latin typeface="Arial"/>
                <a:ea typeface="DejaVu Sans"/>
              </a:rPr>
              <a:t>Major or Minor??</a:t>
            </a:r>
            <a:endParaRPr b="0" lang="en-US" sz="3400" spc="-1" strike="noStrike">
              <a:latin typeface="Arial"/>
            </a:endParaRPr>
          </a:p>
        </p:txBody>
      </p:sp>
      <p:sp>
        <p:nvSpPr>
          <p:cNvPr id="363" name="CustomShape 2"/>
          <p:cNvSpPr/>
          <p:nvPr/>
        </p:nvSpPr>
        <p:spPr>
          <a:xfrm>
            <a:off x="548640" y="1188720"/>
            <a:ext cx="8227440" cy="5302800"/>
          </a:xfrm>
          <a:prstGeom prst="rect">
            <a:avLst/>
          </a:prstGeom>
          <a:noFill/>
          <a:ln>
            <a:noFill/>
          </a:ln>
        </p:spPr>
        <p:style>
          <a:lnRef idx="0"/>
          <a:fillRef idx="0"/>
          <a:effectRef idx="0"/>
          <a:fontRef idx="minor"/>
        </p:style>
        <p:txBody>
          <a:bodyPr lIns="90000" rIns="90000" tIns="46800" bIns="46800"/>
          <a:p>
            <a:pPr marL="325080" indent="-322920">
              <a:lnSpc>
                <a:spcPct val="80000"/>
              </a:lnSpc>
              <a:buClr>
                <a:srgbClr val="00007d"/>
              </a:buClr>
              <a:buSzPct val="75000"/>
              <a:buFont typeface="Wingdings" charset="2"/>
              <a:buChar char=""/>
            </a:pPr>
            <a:r>
              <a:rPr b="1" lang="en-US" sz="2400" spc="-1" strike="noStrike">
                <a:solidFill>
                  <a:srgbClr val="000000"/>
                </a:solidFill>
                <a:latin typeface="Arial"/>
                <a:ea typeface="DejaVu Sans"/>
              </a:rPr>
              <a:t>CFR Part 43, App. A</a:t>
            </a:r>
            <a:endParaRPr b="0" lang="en-US" sz="2400" spc="-1" strike="noStrike">
              <a:latin typeface="Arial"/>
            </a:endParaRPr>
          </a:p>
          <a:p>
            <a:pPr>
              <a:lnSpc>
                <a:spcPct val="100000"/>
              </a:lnSpc>
            </a:pPr>
            <a:r>
              <a:rPr b="0" lang="en-US" sz="2000" spc="-1" strike="noStrike">
                <a:solidFill>
                  <a:srgbClr val="000000"/>
                </a:solidFill>
                <a:latin typeface="Arial"/>
                <a:ea typeface="Arial"/>
              </a:rPr>
              <a:t>    </a:t>
            </a:r>
            <a:r>
              <a:rPr b="0" lang="en-US" sz="2400" spc="-1" strike="noStrike">
                <a:solidFill>
                  <a:srgbClr val="000000"/>
                </a:solidFill>
                <a:latin typeface="Arial"/>
                <a:ea typeface="Arial"/>
              </a:rPr>
              <a:t> </a:t>
            </a:r>
            <a:r>
              <a:rPr b="0" lang="en-US" sz="2400" spc="-1" strike="noStrike">
                <a:solidFill>
                  <a:srgbClr val="000000"/>
                </a:solidFill>
                <a:latin typeface="Arial"/>
                <a:ea typeface="Arial"/>
              </a:rPr>
              <a:t>(a) Major alterations</a:t>
            </a: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en-US" sz="2000" spc="-1" strike="noStrike">
                <a:solidFill>
                  <a:srgbClr val="000000"/>
                </a:solidFill>
                <a:latin typeface="Arial"/>
                <a:ea typeface="Arial"/>
              </a:rPr>
              <a:t>(1) Airframe major alterations</a:t>
            </a:r>
            <a:r>
              <a:rPr b="0" lang="en-US" sz="2000" spc="-1" strike="noStrike">
                <a:solidFill>
                  <a:srgbClr val="000000"/>
                </a:solidFill>
                <a:latin typeface="Arial"/>
                <a:ea typeface="Arial"/>
              </a:rPr>
              <a:t>. </a:t>
            </a:r>
            <a:r>
              <a:rPr b="1" lang="en-US" sz="2000" spc="-1" strike="noStrike">
                <a:solidFill>
                  <a:srgbClr val="000000"/>
                </a:solidFill>
                <a:latin typeface="Arial"/>
                <a:ea typeface="Arial"/>
              </a:rPr>
              <a:t>Alterations of the following parts and alterations </a:t>
            </a:r>
            <a:r>
              <a:rPr b="0" lang="en-US" sz="2000" spc="-1" strike="noStrike">
                <a:solidFill>
                  <a:srgbClr val="000000"/>
                </a:solidFill>
                <a:latin typeface="Arial"/>
                <a:ea typeface="Arial"/>
              </a:rPr>
              <a:t>of the following types, when not listed in the aircraft specifications issued by the FAA, are airframe major alterations:</a:t>
            </a:r>
            <a:endParaRPr b="0" lang="en-US" sz="2000" spc="-1" strike="noStrike">
              <a:latin typeface="Arial"/>
            </a:endParaRPr>
          </a:p>
          <a:p>
            <a:pPr>
              <a:lnSpc>
                <a:spcPct val="100000"/>
              </a:lnSpc>
            </a:pPr>
            <a:r>
              <a:rPr b="0" lang="en-US" sz="2000" spc="-1" strike="noStrike">
                <a:solidFill>
                  <a:srgbClr val="000000"/>
                </a:solidFill>
                <a:latin typeface="Arial"/>
                <a:ea typeface="Arial"/>
              </a:rPr>
              <a:t>         </a:t>
            </a:r>
            <a:r>
              <a:rPr b="0" lang="en-US" sz="2000" spc="-1" strike="noStrike">
                <a:solidFill>
                  <a:srgbClr val="000000"/>
                </a:solidFill>
                <a:latin typeface="Arial"/>
                <a:ea typeface="Arial"/>
              </a:rPr>
              <a:t>(v) Control system.</a:t>
            </a:r>
            <a:endParaRPr b="0" lang="en-US" sz="2000" spc="-1" strike="noStrike">
              <a:latin typeface="Arial"/>
            </a:endParaRPr>
          </a:p>
          <a:p>
            <a:pPr>
              <a:lnSpc>
                <a:spcPct val="100000"/>
              </a:lnSpc>
            </a:pPr>
            <a:r>
              <a:rPr b="0" lang="en-US" sz="2000" spc="-1" strike="noStrike">
                <a:solidFill>
                  <a:srgbClr val="000000"/>
                </a:solidFill>
                <a:latin typeface="Arial"/>
                <a:ea typeface="Arial"/>
              </a:rPr>
              <a:t>       </a:t>
            </a:r>
            <a:r>
              <a:rPr b="0" lang="en-US" sz="2000" spc="-1" strike="noStrike">
                <a:solidFill>
                  <a:srgbClr val="000000"/>
                </a:solidFill>
                <a:latin typeface="Arial"/>
                <a:ea typeface="Arial"/>
              </a:rPr>
              <a:t>(viii) Elements of an airframe ...</a:t>
            </a:r>
            <a:endParaRPr b="0" lang="en-US" sz="2000" spc="-1" strike="noStrike">
              <a:latin typeface="Arial"/>
            </a:endParaRPr>
          </a:p>
          <a:p>
            <a:pPr>
              <a:lnSpc>
                <a:spcPct val="100000"/>
              </a:lnSpc>
            </a:pPr>
            <a:r>
              <a:rPr b="0" lang="en-US" sz="2000" spc="-1" strike="noStrike">
                <a:solidFill>
                  <a:srgbClr val="000000"/>
                </a:solidFill>
                <a:latin typeface="Arial"/>
                <a:ea typeface="Arial"/>
              </a:rPr>
              <a:t>       </a:t>
            </a:r>
            <a:r>
              <a:rPr b="0" lang="en-US" sz="2000" spc="-1" strike="noStrike">
                <a:solidFill>
                  <a:srgbClr val="000000"/>
                </a:solidFill>
                <a:latin typeface="Arial"/>
                <a:ea typeface="Arial"/>
              </a:rPr>
              <a:t>(xii) Changes to the basic design of the fuel systems.</a:t>
            </a:r>
            <a:endParaRPr b="0" lang="en-US" sz="2000" spc="-1" strike="noStrike">
              <a:latin typeface="Arial"/>
            </a:endParaRPr>
          </a:p>
          <a:p>
            <a:pPr>
              <a:lnSpc>
                <a:spcPct val="100000"/>
              </a:lnSpc>
            </a:pPr>
            <a:r>
              <a:rPr b="0" lang="en-US" sz="2000" spc="-1" strike="noStrike">
                <a:solidFill>
                  <a:srgbClr val="000000"/>
                </a:solidFill>
                <a:latin typeface="Arial"/>
                <a:ea typeface="Arial"/>
              </a:rPr>
              <a:t> </a:t>
            </a:r>
            <a:endParaRPr b="0" lang="en-US" sz="2000" spc="-1" strike="noStrike">
              <a:latin typeface="Arial"/>
            </a:endParaRPr>
          </a:p>
          <a:p>
            <a:pPr>
              <a:lnSpc>
                <a:spcPct val="100000"/>
              </a:lnSpc>
            </a:pPr>
            <a:r>
              <a:rPr b="1" lang="en-US" sz="2000" spc="-1" strike="noStrike">
                <a:solidFill>
                  <a:srgbClr val="000000"/>
                </a:solidFill>
                <a:latin typeface="Arial"/>
                <a:ea typeface="Arial"/>
              </a:rPr>
              <a:t>(2) Powerplant major alterations.</a:t>
            </a:r>
            <a:endParaRPr b="0" lang="en-US" sz="2000" spc="-1" strike="noStrike">
              <a:latin typeface="Arial"/>
            </a:endParaRPr>
          </a:p>
          <a:p>
            <a:pPr>
              <a:lnSpc>
                <a:spcPct val="100000"/>
              </a:lnSpc>
            </a:pPr>
            <a:r>
              <a:rPr b="1" lang="en-US" sz="2000" spc="-1" strike="noStrike">
                <a:solidFill>
                  <a:srgbClr val="000000"/>
                </a:solidFill>
                <a:latin typeface="Arial"/>
                <a:ea typeface="Arial"/>
              </a:rPr>
              <a:t>(3) Propeller major alterations.</a:t>
            </a:r>
            <a:endParaRPr b="0" lang="en-US" sz="2000" spc="-1" strike="noStrike">
              <a:latin typeface="Arial"/>
            </a:endParaRPr>
          </a:p>
          <a:p>
            <a:pPr>
              <a:lnSpc>
                <a:spcPct val="100000"/>
              </a:lnSpc>
            </a:pPr>
            <a:r>
              <a:rPr b="0" lang="en-US" sz="2000" spc="-1" strike="noStrike">
                <a:solidFill>
                  <a:srgbClr val="000000"/>
                </a:solidFill>
                <a:latin typeface="Arial"/>
                <a:ea typeface="Arial"/>
              </a:rPr>
              <a:t> </a:t>
            </a:r>
            <a:endParaRPr b="0" lang="en-US" sz="2000" spc="-1" strike="noStrike">
              <a:latin typeface="Arial"/>
            </a:endParaRPr>
          </a:p>
          <a:p>
            <a:pPr>
              <a:lnSpc>
                <a:spcPct val="100000"/>
              </a:lnSpc>
            </a:pPr>
            <a:r>
              <a:rPr b="1" lang="en-US" sz="2000" spc="-1" strike="noStrike">
                <a:solidFill>
                  <a:srgbClr val="000000"/>
                </a:solidFill>
                <a:latin typeface="Arial"/>
                <a:ea typeface="Arial"/>
              </a:rPr>
              <a:t>(4) Appliance major alterations</a:t>
            </a:r>
            <a:r>
              <a:rPr b="0" lang="en-US" sz="2000" spc="-1" strike="noStrike">
                <a:solidFill>
                  <a:srgbClr val="000000"/>
                </a:solidFill>
                <a:latin typeface="Arial"/>
                <a:ea typeface="Arial"/>
              </a:rPr>
              <a:t>. Alterations of the basic design not made in accordance with recommendations of the appliance manufacturer or in accordance with an FAA Airworthiness Directive are appliance major alterations.</a:t>
            </a:r>
            <a:endParaRPr b="0" lang="en-US" sz="2000" spc="-1" strike="noStrike">
              <a:latin typeface="Arial"/>
            </a:endParaRPr>
          </a:p>
          <a:p>
            <a:pPr marL="342720" indent="-323280">
              <a:lnSpc>
                <a:spcPct val="80000"/>
              </a:lnSpc>
            </a:pPr>
            <a:r>
              <a:rPr b="0" lang="en-US" sz="2200" spc="-1" strike="noStrike">
                <a:solidFill>
                  <a:srgbClr val="000000"/>
                </a:solidFill>
                <a:latin typeface="Arial"/>
                <a:ea typeface="Arial"/>
              </a:rPr>
              <a:t> </a:t>
            </a:r>
            <a:endParaRPr b="0" lang="en-US" sz="2200" spc="-1" strike="noStrike">
              <a:latin typeface="Arial"/>
            </a:endParaRPr>
          </a:p>
        </p:txBody>
      </p:sp>
    </p:spTree>
  </p:cSld>
  <p:timing>
    <p:tnLst>
      <p:par>
        <p:cTn id="281" dur="indefinite" restart="never" nodeType="tmRoot">
          <p:childTnLst>
            <p:seq>
              <p:cTn id="282"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4" name="CustomShape 1"/>
          <p:cNvSpPr/>
          <p:nvPr/>
        </p:nvSpPr>
        <p:spPr>
          <a:xfrm>
            <a:off x="54864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3400" spc="-1" strike="noStrike">
                <a:solidFill>
                  <a:srgbClr val="ff0000"/>
                </a:solidFill>
                <a:latin typeface="Arial"/>
                <a:ea typeface="DejaVu Sans"/>
              </a:rPr>
              <a:t> </a:t>
            </a:r>
            <a:r>
              <a:rPr b="1" lang="en-US" sz="3400" spc="-1" strike="noStrike">
                <a:solidFill>
                  <a:srgbClr val="ff0000"/>
                </a:solidFill>
                <a:latin typeface="Arial"/>
                <a:ea typeface="DejaVu Sans"/>
              </a:rPr>
              <a:t>Major or Minor?</a:t>
            </a:r>
            <a:endParaRPr b="0" lang="en-US" sz="3400" spc="-1" strike="noStrike">
              <a:latin typeface="Arial"/>
            </a:endParaRPr>
          </a:p>
        </p:txBody>
      </p:sp>
      <p:sp>
        <p:nvSpPr>
          <p:cNvPr id="365" name="CustomShape 2"/>
          <p:cNvSpPr/>
          <p:nvPr/>
        </p:nvSpPr>
        <p:spPr>
          <a:xfrm>
            <a:off x="274320" y="1874160"/>
            <a:ext cx="8227440" cy="3884760"/>
          </a:xfrm>
          <a:prstGeom prst="rect">
            <a:avLst/>
          </a:prstGeom>
          <a:noFill/>
          <a:ln>
            <a:noFill/>
          </a:ln>
        </p:spPr>
        <p:style>
          <a:lnRef idx="0"/>
          <a:fillRef idx="0"/>
          <a:effectRef idx="0"/>
          <a:fontRef idx="minor"/>
        </p:style>
        <p:txBody>
          <a:bodyPr lIns="90000" rIns="90000" tIns="46800" bIns="46800"/>
          <a:p>
            <a:pPr marL="341280" indent="-323280">
              <a:lnSpc>
                <a:spcPct val="80000"/>
              </a:lnSpc>
            </a:pPr>
            <a:r>
              <a:rPr b="1" lang="en-US" sz="1800" spc="-1" strike="noStrike">
                <a:solidFill>
                  <a:srgbClr val="000000"/>
                </a:solidFill>
                <a:latin typeface="Arial"/>
                <a:ea typeface="DejaVu Sans"/>
              </a:rPr>
              <a:t> </a:t>
            </a:r>
            <a:endParaRPr b="0" lang="en-US" sz="1800" spc="-1" strike="noStrike">
              <a:latin typeface="Arial"/>
            </a:endParaRPr>
          </a:p>
          <a:p>
            <a:pPr marL="341280" indent="-323280">
              <a:lnSpc>
                <a:spcPct val="80000"/>
              </a:lnSpc>
            </a:pPr>
            <a:r>
              <a:rPr b="1" lang="en-US" sz="1800" spc="-1" strike="noStrike">
                <a:solidFill>
                  <a:srgbClr val="000000"/>
                </a:solidFill>
                <a:latin typeface="Arial"/>
                <a:ea typeface="DejaVu Sans"/>
              </a:rPr>
              <a:t> </a:t>
            </a:r>
            <a:endParaRPr b="0" lang="en-US" sz="1800" spc="-1" strike="noStrike">
              <a:latin typeface="Arial"/>
            </a:endParaRPr>
          </a:p>
          <a:p>
            <a:pPr marL="341280" indent="-323280">
              <a:lnSpc>
                <a:spcPct val="80000"/>
              </a:lnSpc>
            </a:pPr>
            <a:r>
              <a:rPr b="1" lang="en-US" sz="2400" spc="-1" strike="noStrike">
                <a:solidFill>
                  <a:srgbClr val="000000"/>
                </a:solidFill>
                <a:latin typeface="Arial"/>
                <a:ea typeface="DejaVu Sans"/>
              </a:rPr>
              <a:t>    </a:t>
            </a:r>
            <a:r>
              <a:rPr b="1" lang="en-US" sz="2400" spc="-1" strike="noStrike">
                <a:solidFill>
                  <a:srgbClr val="000000"/>
                </a:solidFill>
                <a:latin typeface="Arial"/>
                <a:ea typeface="DejaVu Sans"/>
              </a:rPr>
              <a:t>CFR Part 43, App. A</a:t>
            </a:r>
            <a:endParaRPr b="0" lang="en-US" sz="2400" spc="-1" strike="noStrike">
              <a:latin typeface="Arial"/>
            </a:endParaRPr>
          </a:p>
          <a:p>
            <a:pPr marL="341280" indent="-323280">
              <a:lnSpc>
                <a:spcPct val="100000"/>
              </a:lnSpc>
            </a:pPr>
            <a:r>
              <a:rPr b="1" lang="en-US" sz="2000" spc="-1" strike="noStrike">
                <a:solidFill>
                  <a:srgbClr val="000000"/>
                </a:solidFill>
                <a:latin typeface="Arial"/>
                <a:ea typeface="Arial"/>
              </a:rPr>
              <a:t>     </a:t>
            </a:r>
            <a:r>
              <a:rPr b="1" lang="en-US" sz="2000" spc="-1" strike="noStrike">
                <a:solidFill>
                  <a:srgbClr val="000000"/>
                </a:solidFill>
                <a:latin typeface="Arial"/>
                <a:ea typeface="Arial"/>
              </a:rPr>
              <a:t>(b) Major repairs</a:t>
            </a:r>
            <a:r>
              <a:rPr b="0" lang="en-US" sz="2000" spc="-1" strike="noStrike">
                <a:solidFill>
                  <a:srgbClr val="000000"/>
                </a:solidFill>
                <a:latin typeface="Arial"/>
                <a:ea typeface="Arial"/>
              </a:rPr>
              <a:t>—</a:t>
            </a:r>
            <a:endParaRPr b="0" lang="en-US" sz="2000" spc="-1" strike="noStrike">
              <a:latin typeface="Arial"/>
            </a:endParaRPr>
          </a:p>
          <a:p>
            <a:pPr marL="341280" indent="-323280">
              <a:lnSpc>
                <a:spcPct val="100000"/>
              </a:lnSpc>
            </a:pPr>
            <a:r>
              <a:rPr b="1" lang="en-US" sz="2000" spc="-1" strike="noStrike">
                <a:solidFill>
                  <a:srgbClr val="000000"/>
                </a:solidFill>
                <a:latin typeface="Arial"/>
                <a:ea typeface="Arial"/>
              </a:rPr>
              <a:t>         </a:t>
            </a:r>
            <a:r>
              <a:rPr b="1" lang="en-US" sz="2000" spc="-1" strike="noStrike">
                <a:solidFill>
                  <a:srgbClr val="000000"/>
                </a:solidFill>
                <a:latin typeface="Arial"/>
                <a:ea typeface="Arial"/>
              </a:rPr>
              <a:t>(1) Airframe major repairs</a:t>
            </a:r>
            <a:r>
              <a:rPr b="0" lang="en-US" sz="2000" spc="-1" strike="noStrike">
                <a:solidFill>
                  <a:srgbClr val="000000"/>
                </a:solidFill>
                <a:latin typeface="Arial"/>
                <a:ea typeface="Arial"/>
              </a:rPr>
              <a:t>. Repairs to the following parts of an airframe and repairs of the following types, involving the strengthening, reinforcing, splicing, and manufacturing of primary structural members or their replacement, ..., are airframe major repairs.</a:t>
            </a:r>
            <a:endParaRPr b="0" lang="en-US" sz="2000" spc="-1" strike="noStrike">
              <a:latin typeface="Arial"/>
            </a:endParaRPr>
          </a:p>
          <a:p>
            <a:pPr marL="341280" indent="-323280">
              <a:lnSpc>
                <a:spcPct val="100000"/>
              </a:lnSpc>
            </a:pPr>
            <a:r>
              <a:rPr b="0" lang="en-US" sz="2000" spc="-1" strike="noStrike">
                <a:solidFill>
                  <a:srgbClr val="000000"/>
                </a:solidFill>
                <a:latin typeface="Arial"/>
                <a:ea typeface="Arial"/>
              </a:rPr>
              <a:t>    </a:t>
            </a:r>
            <a:r>
              <a:rPr b="0" lang="en-US" sz="2000" spc="-1" strike="noStrike">
                <a:solidFill>
                  <a:srgbClr val="000000"/>
                </a:solidFill>
                <a:latin typeface="Arial"/>
                <a:ea typeface="Arial"/>
              </a:rPr>
              <a:t>(xxi) Repairs involving the </a:t>
            </a:r>
            <a:r>
              <a:rPr b="1" i="1" lang="en-US" sz="2000" spc="-1" strike="noStrike">
                <a:solidFill>
                  <a:srgbClr val="000000"/>
                </a:solidFill>
                <a:latin typeface="Arial"/>
                <a:ea typeface="Arial"/>
              </a:rPr>
              <a:t>substitution of material</a:t>
            </a:r>
            <a:r>
              <a:rPr b="0" lang="en-US" sz="2000" spc="-1" strike="noStrike">
                <a:solidFill>
                  <a:srgbClr val="000000"/>
                </a:solidFill>
                <a:latin typeface="Arial"/>
                <a:ea typeface="Arial"/>
              </a:rPr>
              <a:t>.  </a:t>
            </a:r>
            <a:endParaRPr b="0" lang="en-US" sz="2000" spc="-1" strike="noStrike">
              <a:latin typeface="Arial"/>
            </a:endParaRPr>
          </a:p>
          <a:p>
            <a:pPr marL="341280" indent="-323280">
              <a:lnSpc>
                <a:spcPct val="100000"/>
              </a:lnSpc>
            </a:pPr>
            <a:r>
              <a:rPr b="0" lang="en-US" sz="2000" spc="-1" strike="noStrike">
                <a:solidFill>
                  <a:srgbClr val="000000"/>
                </a:solidFill>
                <a:latin typeface="Arial"/>
                <a:ea typeface="Arial"/>
              </a:rPr>
              <a:t>    </a:t>
            </a:r>
            <a:r>
              <a:rPr b="1" lang="en-US" sz="2000" spc="-1" strike="noStrike">
                <a:solidFill>
                  <a:srgbClr val="000000"/>
                </a:solidFill>
                <a:latin typeface="Arial"/>
                <a:ea typeface="Arial"/>
              </a:rPr>
              <a:t>(2) Powerplant major repairs.</a:t>
            </a:r>
            <a:r>
              <a:rPr b="0" lang="en-US" sz="2000" spc="-1" strike="noStrike">
                <a:solidFill>
                  <a:srgbClr val="000000"/>
                </a:solidFill>
                <a:latin typeface="Arial"/>
                <a:ea typeface="Arial"/>
              </a:rPr>
              <a:t> </a:t>
            </a:r>
            <a:endParaRPr b="0" lang="en-US" sz="2000" spc="-1" strike="noStrike">
              <a:latin typeface="Arial"/>
            </a:endParaRPr>
          </a:p>
          <a:p>
            <a:pPr marL="341280" indent="-323280">
              <a:lnSpc>
                <a:spcPct val="100000"/>
              </a:lnSpc>
            </a:pPr>
            <a:r>
              <a:rPr b="1" lang="en-US" sz="2000" spc="-1" strike="noStrike">
                <a:solidFill>
                  <a:srgbClr val="000000"/>
                </a:solidFill>
                <a:latin typeface="Arial"/>
                <a:ea typeface="Arial"/>
              </a:rPr>
              <a:t>    </a:t>
            </a:r>
            <a:r>
              <a:rPr b="1" lang="en-US" sz="2000" spc="-1" strike="noStrike">
                <a:solidFill>
                  <a:srgbClr val="000000"/>
                </a:solidFill>
                <a:latin typeface="Arial"/>
                <a:ea typeface="Arial"/>
              </a:rPr>
              <a:t>(3) Propeller major repairs</a:t>
            </a:r>
            <a:r>
              <a:rPr b="0" lang="en-US" sz="2000" spc="-1" strike="noStrike">
                <a:solidFill>
                  <a:srgbClr val="000000"/>
                </a:solidFill>
                <a:latin typeface="Arial"/>
                <a:ea typeface="Arial"/>
              </a:rPr>
              <a:t>.</a:t>
            </a:r>
            <a:endParaRPr b="0" lang="en-US" sz="2000" spc="-1" strike="noStrike">
              <a:latin typeface="Arial"/>
            </a:endParaRPr>
          </a:p>
          <a:p>
            <a:pPr marL="341280" indent="-323280">
              <a:lnSpc>
                <a:spcPct val="100000"/>
              </a:lnSpc>
            </a:pPr>
            <a:r>
              <a:rPr b="0" lang="en-US" sz="2000" spc="-1" strike="noStrike">
                <a:solidFill>
                  <a:srgbClr val="000000"/>
                </a:solidFill>
                <a:latin typeface="Arial"/>
                <a:ea typeface="Arial"/>
              </a:rPr>
              <a:t>    </a:t>
            </a:r>
            <a:r>
              <a:rPr b="1" lang="en-US" sz="2000" spc="-1" strike="noStrike">
                <a:solidFill>
                  <a:srgbClr val="000000"/>
                </a:solidFill>
                <a:latin typeface="Arial"/>
                <a:ea typeface="Arial"/>
              </a:rPr>
              <a:t>(4) Appliance major repairs.</a:t>
            </a:r>
            <a:r>
              <a:rPr b="0" lang="en-US" sz="2000" spc="-1" strike="noStrike">
                <a:solidFill>
                  <a:srgbClr val="000000"/>
                </a:solidFill>
                <a:latin typeface="Arial"/>
                <a:ea typeface="Arial"/>
              </a:rPr>
              <a:t> Repairs of the following types to appliances are appliance major repairs:</a:t>
            </a:r>
            <a:endParaRPr b="0" lang="en-US" sz="2000" spc="-1" strike="noStrike">
              <a:latin typeface="Arial"/>
            </a:endParaRPr>
          </a:p>
          <a:p>
            <a:pPr marL="341280" indent="-323280">
              <a:lnSpc>
                <a:spcPct val="100000"/>
              </a:lnSpc>
            </a:pPr>
            <a:r>
              <a:rPr b="0" lang="en-US" sz="2000" spc="-1" strike="noStrike">
                <a:solidFill>
                  <a:srgbClr val="000000"/>
                </a:solidFill>
                <a:latin typeface="Arial"/>
                <a:ea typeface="Arial"/>
              </a:rPr>
              <a:t>    </a:t>
            </a:r>
            <a:r>
              <a:rPr b="0" lang="en-US" sz="2000" spc="-1" strike="noStrike">
                <a:solidFill>
                  <a:srgbClr val="000000"/>
                </a:solidFill>
                <a:latin typeface="Arial"/>
                <a:ea typeface="Arial"/>
              </a:rPr>
              <a:t>(i) Calibration and repair of instruments..</a:t>
            </a:r>
            <a:endParaRPr b="0" lang="en-US" sz="2000" spc="-1" strike="noStrike">
              <a:latin typeface="Arial"/>
            </a:endParaRPr>
          </a:p>
          <a:p>
            <a:pPr marL="342720" indent="-323280">
              <a:lnSpc>
                <a:spcPct val="80000"/>
              </a:lnSpc>
            </a:pPr>
            <a:r>
              <a:rPr b="0" lang="en-US" sz="2000" spc="-1" strike="noStrike">
                <a:solidFill>
                  <a:srgbClr val="000000"/>
                </a:solidFill>
                <a:latin typeface="Arial"/>
                <a:ea typeface="Arial"/>
              </a:rPr>
              <a:t> </a:t>
            </a:r>
            <a:endParaRPr b="0" lang="en-US" sz="2000" spc="-1" strike="noStrike">
              <a:latin typeface="Arial"/>
            </a:endParaRPr>
          </a:p>
        </p:txBody>
      </p:sp>
      <p:pic>
        <p:nvPicPr>
          <p:cNvPr id="366" name="" descr=""/>
          <p:cNvPicPr/>
          <p:nvPr/>
        </p:nvPicPr>
        <p:blipFill>
          <a:blip r:embed="rId1"/>
          <a:stretch/>
        </p:blipFill>
        <p:spPr>
          <a:xfrm>
            <a:off x="4263480" y="182880"/>
            <a:ext cx="4787280" cy="2565000"/>
          </a:xfrm>
          <a:prstGeom prst="rect">
            <a:avLst/>
          </a:prstGeom>
          <a:ln>
            <a:noFill/>
          </a:ln>
        </p:spPr>
      </p:pic>
    </p:spTree>
  </p:cSld>
  <p:timing>
    <p:tnLst>
      <p:par>
        <p:cTn id="283" dur="indefinite" restart="never" nodeType="tmRoot">
          <p:childTnLst>
            <p:seq>
              <p:cTn id="284"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7"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3400" spc="-1" strike="noStrike">
                <a:solidFill>
                  <a:srgbClr val="ff0000"/>
                </a:solidFill>
                <a:latin typeface="Arial"/>
                <a:ea typeface="DejaVu Sans"/>
              </a:rPr>
              <a:t> </a:t>
            </a:r>
            <a:r>
              <a:rPr b="1" lang="en-US" sz="3400" spc="-1" strike="noStrike">
                <a:solidFill>
                  <a:srgbClr val="ff0000"/>
                </a:solidFill>
                <a:latin typeface="Arial"/>
                <a:ea typeface="DejaVu Sans"/>
              </a:rPr>
              <a:t>MAINTENANCE ENTRIES</a:t>
            </a:r>
            <a:endParaRPr b="0" lang="en-US" sz="3400" spc="-1" strike="noStrike">
              <a:latin typeface="Arial"/>
            </a:endParaRPr>
          </a:p>
        </p:txBody>
      </p:sp>
      <p:sp>
        <p:nvSpPr>
          <p:cNvPr id="368" name="CustomShape 2"/>
          <p:cNvSpPr/>
          <p:nvPr/>
        </p:nvSpPr>
        <p:spPr>
          <a:xfrm>
            <a:off x="366120" y="2286000"/>
            <a:ext cx="8227440" cy="3884040"/>
          </a:xfrm>
          <a:prstGeom prst="rect">
            <a:avLst/>
          </a:prstGeom>
          <a:noFill/>
          <a:ln>
            <a:noFill/>
          </a:ln>
        </p:spPr>
        <p:style>
          <a:lnRef idx="0"/>
          <a:fillRef idx="0"/>
          <a:effectRef idx="0"/>
          <a:fontRef idx="minor"/>
        </p:style>
        <p:txBody>
          <a:bodyPr lIns="90000" rIns="90000" tIns="46800" bIns="46800"/>
          <a:p>
            <a:pPr algn="just">
              <a:lnSpc>
                <a:spcPct val="100000"/>
              </a:lnSpc>
            </a:pPr>
            <a:r>
              <a:rPr b="1" lang="en-US" sz="2400" spc="-1" strike="noStrike">
                <a:solidFill>
                  <a:srgbClr val="000000"/>
                </a:solidFill>
                <a:latin typeface="Arial"/>
                <a:ea typeface="Arial"/>
              </a:rPr>
              <a:t>CFR Part 43, </a:t>
            </a:r>
            <a:r>
              <a:rPr b="1" lang="en-US" sz="2400" spc="-1" strike="noStrike">
                <a:solidFill>
                  <a:srgbClr val="000000"/>
                </a:solidFill>
                <a:latin typeface="Arial"/>
                <a:ea typeface="Times New Roman"/>
              </a:rPr>
              <a:t>Appendix B</a:t>
            </a:r>
            <a:r>
              <a:rPr b="1" lang="en-US" sz="2200" spc="-1" strike="noStrike">
                <a:solidFill>
                  <a:srgbClr val="000000"/>
                </a:solidFill>
                <a:latin typeface="Arial"/>
                <a:ea typeface="Times New Roman"/>
              </a:rPr>
              <a:t> </a:t>
            </a:r>
            <a:endParaRPr b="0" lang="en-US" sz="2200" spc="-1" strike="noStrike">
              <a:latin typeface="Arial"/>
            </a:endParaRPr>
          </a:p>
          <a:p>
            <a:pPr algn="just">
              <a:lnSpc>
                <a:spcPct val="100000"/>
              </a:lnSpc>
            </a:pPr>
            <a:endParaRPr b="0" lang="en-US" sz="2200" spc="-1" strike="noStrike">
              <a:latin typeface="Arial"/>
            </a:endParaRPr>
          </a:p>
          <a:p>
            <a:pPr algn="just">
              <a:lnSpc>
                <a:spcPct val="100000"/>
              </a:lnSpc>
            </a:pPr>
            <a:r>
              <a:rPr b="1" lang="en-US" sz="2200" spc="-1" strike="noStrike">
                <a:solidFill>
                  <a:srgbClr val="000000"/>
                </a:solidFill>
                <a:latin typeface="Arial"/>
                <a:ea typeface="Times New Roman"/>
              </a:rPr>
              <a:t>—</a:t>
            </a:r>
            <a:r>
              <a:rPr b="1" lang="en-US" sz="2200" spc="-1" strike="noStrike">
                <a:solidFill>
                  <a:srgbClr val="000000"/>
                </a:solidFill>
                <a:latin typeface="Arial"/>
                <a:ea typeface="Times New Roman"/>
              </a:rPr>
              <a:t>Recording of Major Repairs and Major Alterations</a:t>
            </a:r>
            <a:endParaRPr b="0" lang="en-US" sz="2200" spc="-1" strike="noStrike">
              <a:latin typeface="Arial"/>
            </a:endParaRPr>
          </a:p>
          <a:p>
            <a:pPr algn="just">
              <a:lnSpc>
                <a:spcPct val="100000"/>
              </a:lnSpc>
            </a:pPr>
            <a:r>
              <a:rPr b="0" lang="en-US" sz="2200" spc="-1" strike="noStrike">
                <a:solidFill>
                  <a:srgbClr val="000000"/>
                </a:solidFill>
                <a:latin typeface="Arial"/>
                <a:ea typeface="Arial"/>
              </a:rPr>
              <a:t>(a) Except as provided in paragraphs (b), (c), and (d) of this appendix, each person performing </a:t>
            </a:r>
            <a:r>
              <a:rPr b="0" lang="en-US" sz="2200" spc="-1" strike="noStrike">
                <a:solidFill>
                  <a:srgbClr val="000000"/>
                </a:solidFill>
                <a:latin typeface="Arial"/>
                <a:ea typeface="Times New Roman"/>
              </a:rPr>
              <a:t>a major repair or major alteration </a:t>
            </a:r>
            <a:r>
              <a:rPr b="1" lang="en-US" sz="2200" spc="-1" strike="noStrike">
                <a:solidFill>
                  <a:srgbClr val="000000"/>
                </a:solidFill>
                <a:latin typeface="Arial"/>
                <a:ea typeface="Times New Roman"/>
              </a:rPr>
              <a:t>shall</a:t>
            </a:r>
            <a:r>
              <a:rPr b="0" lang="en-US" sz="2200" spc="-1" strike="noStrike">
                <a:solidFill>
                  <a:srgbClr val="000000"/>
                </a:solidFill>
                <a:latin typeface="Arial"/>
                <a:ea typeface="Times New Roman"/>
              </a:rPr>
              <a:t>—</a:t>
            </a:r>
            <a:endParaRPr b="0" lang="en-US" sz="2200" spc="-1" strike="noStrike">
              <a:latin typeface="Arial"/>
            </a:endParaRPr>
          </a:p>
          <a:p>
            <a:pPr algn="just">
              <a:lnSpc>
                <a:spcPct val="100000"/>
              </a:lnSpc>
            </a:pPr>
            <a:r>
              <a:rPr b="0" lang="en-US" sz="2200" spc="-1" strike="noStrike">
                <a:solidFill>
                  <a:srgbClr val="000000"/>
                </a:solidFill>
                <a:latin typeface="Arial"/>
                <a:ea typeface="Times New Roman"/>
              </a:rPr>
              <a:t>(1) </a:t>
            </a:r>
            <a:r>
              <a:rPr b="1" lang="en-US" sz="2200" spc="-1" strike="noStrike">
                <a:solidFill>
                  <a:srgbClr val="000000"/>
                </a:solidFill>
                <a:latin typeface="Arial"/>
                <a:ea typeface="Times New Roman"/>
              </a:rPr>
              <a:t>Execute FAA Form 337</a:t>
            </a:r>
            <a:r>
              <a:rPr b="0" lang="en-US" sz="2200" spc="-1" strike="noStrike">
                <a:solidFill>
                  <a:srgbClr val="000000"/>
                </a:solidFill>
                <a:latin typeface="Arial"/>
                <a:ea typeface="Times New Roman"/>
              </a:rPr>
              <a:t> at least in duplicate;</a:t>
            </a:r>
            <a:endParaRPr b="0" lang="en-US" sz="2200" spc="-1" strike="noStrike">
              <a:latin typeface="Arial"/>
            </a:endParaRPr>
          </a:p>
          <a:p>
            <a:pPr algn="just">
              <a:lnSpc>
                <a:spcPct val="100000"/>
              </a:lnSpc>
            </a:pPr>
            <a:r>
              <a:rPr b="0" lang="en-US" sz="2200" spc="-1" strike="noStrike">
                <a:solidFill>
                  <a:srgbClr val="000000"/>
                </a:solidFill>
                <a:latin typeface="Arial"/>
                <a:ea typeface="Times New Roman"/>
              </a:rPr>
              <a:t>(2) Give a signed copy of that form to the aircraft owner; and</a:t>
            </a:r>
            <a:endParaRPr b="0" lang="en-US" sz="2200" spc="-1" strike="noStrike">
              <a:latin typeface="Arial"/>
            </a:endParaRPr>
          </a:p>
          <a:p>
            <a:pPr algn="just">
              <a:lnSpc>
                <a:spcPct val="100000"/>
              </a:lnSpc>
            </a:pPr>
            <a:r>
              <a:rPr b="0" lang="en-US" sz="2200" spc="-1" strike="noStrike">
                <a:solidFill>
                  <a:srgbClr val="000000"/>
                </a:solidFill>
                <a:latin typeface="Arial"/>
                <a:ea typeface="Times New Roman"/>
              </a:rPr>
              <a:t>(3) Forward a copy of that form to the local Flight Standards District Office within 48 hours after the aircraft, airframe,</a:t>
            </a:r>
            <a:endParaRPr b="0" lang="en-US" sz="2200" spc="-1" strike="noStrike">
              <a:latin typeface="Arial"/>
            </a:endParaRPr>
          </a:p>
          <a:p>
            <a:pPr algn="just">
              <a:lnSpc>
                <a:spcPct val="100000"/>
              </a:lnSpc>
            </a:pPr>
            <a:r>
              <a:rPr b="0" lang="en-US" sz="2200" spc="-1" strike="noStrike">
                <a:solidFill>
                  <a:srgbClr val="000000"/>
                </a:solidFill>
                <a:latin typeface="Arial"/>
                <a:ea typeface="Times New Roman"/>
              </a:rPr>
              <a:t>aircraft engine, propeller, or appliance is approved for return to service.</a:t>
            </a:r>
            <a:endParaRPr b="0" lang="en-US" sz="2200" spc="-1" strike="noStrike">
              <a:latin typeface="Arial"/>
            </a:endParaRPr>
          </a:p>
          <a:p>
            <a:pPr marL="342720" indent="-323280">
              <a:lnSpc>
                <a:spcPct val="80000"/>
              </a:lnSpc>
            </a:pPr>
            <a:r>
              <a:rPr b="0" lang="en-US" sz="2200" spc="-1" strike="noStrike">
                <a:solidFill>
                  <a:srgbClr val="000000"/>
                </a:solidFill>
                <a:latin typeface="Arial"/>
                <a:ea typeface="Times New Roman"/>
              </a:rPr>
              <a:t> </a:t>
            </a:r>
            <a:endParaRPr b="0" lang="en-US" sz="2200" spc="-1" strike="noStrike">
              <a:latin typeface="Arial"/>
            </a:endParaRPr>
          </a:p>
        </p:txBody>
      </p:sp>
      <p:pic>
        <p:nvPicPr>
          <p:cNvPr id="369" name="" descr=""/>
          <p:cNvPicPr/>
          <p:nvPr/>
        </p:nvPicPr>
        <p:blipFill>
          <a:blip r:embed="rId1"/>
          <a:stretch/>
        </p:blipFill>
        <p:spPr>
          <a:xfrm>
            <a:off x="6766560" y="0"/>
            <a:ext cx="2284200" cy="2954880"/>
          </a:xfrm>
          <a:prstGeom prst="rect">
            <a:avLst/>
          </a:prstGeom>
          <a:ln>
            <a:noFill/>
          </a:ln>
        </p:spPr>
      </p:pic>
    </p:spTree>
  </p:cSld>
  <p:timing>
    <p:tnLst>
      <p:par>
        <p:cTn id="285" dur="indefinite" restart="never" nodeType="tmRoot">
          <p:childTnLst>
            <p:seq>
              <p:cTn id="286" dur="indefinite" nodeType="mainSeq">
                <p:childTnLst>
                  <p:par>
                    <p:cTn id="287" fill="hold">
                      <p:stCondLst>
                        <p:cond delay="indefinite"/>
                      </p:stCondLst>
                      <p:childTnLst>
                        <p:par>
                          <p:cTn id="288" fill="hold">
                            <p:stCondLst>
                              <p:cond delay="0"/>
                            </p:stCondLst>
                            <p:childTnLst>
                              <p:par>
                                <p:cTn id="289" nodeType="clickEffect" fill="hold" presetClass="entr" presetID="2" presetSubtype="4">
                                  <p:stCondLst>
                                    <p:cond delay="0"/>
                                  </p:stCondLst>
                                  <p:childTnLst>
                                    <p:set>
                                      <p:cBhvr>
                                        <p:cTn id="290" dur="1" fill="hold">
                                          <p:stCondLst>
                                            <p:cond delay="0"/>
                                          </p:stCondLst>
                                        </p:cTn>
                                        <p:tgtEl>
                                          <p:spTgt spid="368">
                                            <p:txEl>
                                              <p:pRg st="4" end="4"/>
                                            </p:txEl>
                                          </p:spTgt>
                                        </p:tgtEl>
                                        <p:attrNameLst>
                                          <p:attrName>style.visibility</p:attrName>
                                        </p:attrNameLst>
                                      </p:cBhvr>
                                      <p:to>
                                        <p:strVal val="visible"/>
                                      </p:to>
                                    </p:set>
                                    <p:anim calcmode="lin" valueType="num">
                                      <p:cBhvr additive="repl">
                                        <p:cTn id="291" dur="500" fill="hold"/>
                                        <p:tgtEl>
                                          <p:spTgt spid="368">
                                            <p:txEl>
                                              <p:pRg st="4" end="4"/>
                                            </p:txEl>
                                          </p:spTgt>
                                        </p:tgtEl>
                                        <p:attrNameLst>
                                          <p:attrName>ppt_x</p:attrName>
                                        </p:attrNameLst>
                                      </p:cBhvr>
                                      <p:tavLst>
                                        <p:tav tm="0">
                                          <p:val>
                                            <p:strVal val="#ppt_x"/>
                                          </p:val>
                                        </p:tav>
                                        <p:tav tm="100000">
                                          <p:val>
                                            <p:strVal val="#ppt_x"/>
                                          </p:val>
                                        </p:tav>
                                      </p:tavLst>
                                    </p:anim>
                                    <p:anim calcmode="lin" valueType="num">
                                      <p:cBhvr additive="repl">
                                        <p:cTn id="292" dur="500" fill="hold"/>
                                        <p:tgtEl>
                                          <p:spTgt spid="3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nodeType="clickEffect" fill="hold" presetClass="entr" presetID="2" presetSubtype="4">
                                  <p:stCondLst>
                                    <p:cond delay="0"/>
                                  </p:stCondLst>
                                  <p:childTnLst>
                                    <p:set>
                                      <p:cBhvr>
                                        <p:cTn id="296" dur="1" fill="hold">
                                          <p:stCondLst>
                                            <p:cond delay="0"/>
                                          </p:stCondLst>
                                        </p:cTn>
                                        <p:tgtEl>
                                          <p:spTgt spid="368">
                                            <p:txEl>
                                              <p:pRg st="5" end="5"/>
                                            </p:txEl>
                                          </p:spTgt>
                                        </p:tgtEl>
                                        <p:attrNameLst>
                                          <p:attrName>style.visibility</p:attrName>
                                        </p:attrNameLst>
                                      </p:cBhvr>
                                      <p:to>
                                        <p:strVal val="visible"/>
                                      </p:to>
                                    </p:set>
                                    <p:anim calcmode="lin" valueType="num">
                                      <p:cBhvr additive="repl">
                                        <p:cTn id="297" dur="500" fill="hold"/>
                                        <p:tgtEl>
                                          <p:spTgt spid="368">
                                            <p:txEl>
                                              <p:pRg st="5" end="5"/>
                                            </p:txEl>
                                          </p:spTgt>
                                        </p:tgtEl>
                                        <p:attrNameLst>
                                          <p:attrName>ppt_x</p:attrName>
                                        </p:attrNameLst>
                                      </p:cBhvr>
                                      <p:tavLst>
                                        <p:tav tm="0">
                                          <p:val>
                                            <p:strVal val="#ppt_x"/>
                                          </p:val>
                                        </p:tav>
                                        <p:tav tm="100000">
                                          <p:val>
                                            <p:strVal val="#ppt_x"/>
                                          </p:val>
                                        </p:tav>
                                      </p:tavLst>
                                    </p:anim>
                                    <p:anim calcmode="lin" valueType="num">
                                      <p:cBhvr additive="repl">
                                        <p:cTn id="298" dur="500" fill="hold"/>
                                        <p:tgtEl>
                                          <p:spTgt spid="3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nodeType="clickEffect" fill="hold" presetClass="entr" presetID="1">
                                  <p:stCondLst>
                                    <p:cond delay="0"/>
                                  </p:stCondLst>
                                  <p:childTnLst>
                                    <p:set>
                                      <p:cBhvr>
                                        <p:cTn id="302" dur="1" fill="hold">
                                          <p:stCondLst>
                                            <p:cond delay="0"/>
                                          </p:stCondLst>
                                        </p:cTn>
                                        <p:tgtEl>
                                          <p:spTgt spid="368">
                                            <p:txEl>
                                              <p:pRg st="6" end="6"/>
                                            </p:txEl>
                                          </p:spTgt>
                                        </p:tgtEl>
                                        <p:attrNameLst>
                                          <p:attrName>style.visibility</p:attrName>
                                        </p:attrNameLst>
                                      </p:cBhvr>
                                      <p:to>
                                        <p:strVal val="visible"/>
                                      </p:to>
                                    </p:set>
                                  </p:childTnLst>
                                </p:cTn>
                              </p:par>
                              <p:par>
                                <p:cTn id="303" nodeType="withEffect" fill="hold" presetClass="entr" presetID="2" presetSubtype="4">
                                  <p:stCondLst>
                                    <p:cond delay="0"/>
                                  </p:stCondLst>
                                  <p:childTnLst>
                                    <p:set>
                                      <p:cBhvr>
                                        <p:cTn id="304" dur="1" fill="hold">
                                          <p:stCondLst>
                                            <p:cond delay="0"/>
                                          </p:stCondLst>
                                        </p:cTn>
                                        <p:tgtEl>
                                          <p:spTgt spid="368">
                                            <p:txEl>
                                              <p:pRg st="7" end="7"/>
                                            </p:txEl>
                                          </p:spTgt>
                                        </p:tgtEl>
                                        <p:attrNameLst>
                                          <p:attrName>style.visibility</p:attrName>
                                        </p:attrNameLst>
                                      </p:cBhvr>
                                      <p:to>
                                        <p:strVal val="visible"/>
                                      </p:to>
                                    </p:set>
                                    <p:anim calcmode="lin" valueType="num">
                                      <p:cBhvr additive="repl">
                                        <p:cTn id="305" dur="500" fill="hold"/>
                                        <p:tgtEl>
                                          <p:spTgt spid="368">
                                            <p:txEl>
                                              <p:pRg st="7" end="7"/>
                                            </p:txEl>
                                          </p:spTgt>
                                        </p:tgtEl>
                                        <p:attrNameLst>
                                          <p:attrName>ppt_x</p:attrName>
                                        </p:attrNameLst>
                                      </p:cBhvr>
                                      <p:tavLst>
                                        <p:tav tm="0">
                                          <p:val>
                                            <p:strVal val="#ppt_x"/>
                                          </p:val>
                                        </p:tav>
                                        <p:tav tm="100000">
                                          <p:val>
                                            <p:strVal val="#ppt_x"/>
                                          </p:val>
                                        </p:tav>
                                      </p:tavLst>
                                    </p:anim>
                                    <p:anim calcmode="lin" valueType="num">
                                      <p:cBhvr additive="repl">
                                        <p:cTn id="306" dur="500" fill="hold"/>
                                        <p:tgtEl>
                                          <p:spTgt spid="36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0"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3400" spc="-1" strike="noStrike">
                <a:solidFill>
                  <a:srgbClr val="ff0000"/>
                </a:solidFill>
                <a:latin typeface="Arial"/>
                <a:ea typeface="DejaVu Sans"/>
              </a:rPr>
              <a:t> </a:t>
            </a:r>
            <a:r>
              <a:rPr b="1" lang="en-US" sz="3400" spc="-1" strike="noStrike">
                <a:solidFill>
                  <a:srgbClr val="ff0000"/>
                </a:solidFill>
                <a:latin typeface="Arial"/>
                <a:ea typeface="DejaVu Sans"/>
              </a:rPr>
              <a:t>MAINTENANCE ENTRIES</a:t>
            </a:r>
            <a:endParaRPr b="0" lang="en-US" sz="3400" spc="-1" strike="noStrike">
              <a:latin typeface="Arial"/>
            </a:endParaRPr>
          </a:p>
        </p:txBody>
      </p:sp>
      <p:sp>
        <p:nvSpPr>
          <p:cNvPr id="371" name="CustomShape 2"/>
          <p:cNvSpPr/>
          <p:nvPr/>
        </p:nvSpPr>
        <p:spPr>
          <a:xfrm>
            <a:off x="274320" y="1646280"/>
            <a:ext cx="8502120" cy="2315520"/>
          </a:xfrm>
          <a:prstGeom prst="rect">
            <a:avLst/>
          </a:prstGeom>
          <a:noFill/>
          <a:ln>
            <a:noFill/>
          </a:ln>
        </p:spPr>
        <p:style>
          <a:lnRef idx="0"/>
          <a:fillRef idx="0"/>
          <a:effectRef idx="0"/>
          <a:fontRef idx="minor"/>
        </p:style>
        <p:txBody>
          <a:bodyPr lIns="90000" rIns="90000" tIns="46800" bIns="46800"/>
          <a:p>
            <a:pPr marL="341280" indent="-323280">
              <a:lnSpc>
                <a:spcPct val="80000"/>
              </a:lnSpc>
            </a:pP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If the work is a </a:t>
            </a:r>
            <a:r>
              <a:rPr b="1" lang="en-US" sz="2800" spc="-1" strike="noStrike">
                <a:solidFill>
                  <a:srgbClr val="000000"/>
                </a:solidFill>
                <a:latin typeface="Arial"/>
                <a:ea typeface="DejaVu Sans"/>
              </a:rPr>
              <a:t>Major Repair or Major Alteration </a:t>
            </a:r>
            <a:r>
              <a:rPr b="0" lang="en-US" sz="2800" spc="-1" strike="noStrike">
                <a:solidFill>
                  <a:srgbClr val="000000"/>
                </a:solidFill>
                <a:latin typeface="Arial"/>
                <a:ea typeface="DejaVu Sans"/>
              </a:rPr>
              <a:t>a 337 Form is required to be filed – in some cases, in lieu of a 337 a Certified Repair Station may use their Work Order</a:t>
            </a:r>
            <a:endParaRPr b="0" lang="en-US" sz="2800" spc="-1" strike="noStrike">
              <a:latin typeface="Arial"/>
            </a:endParaRPr>
          </a:p>
          <a:p>
            <a:pPr marL="342720" indent="-323280">
              <a:lnSpc>
                <a:spcPct val="80000"/>
              </a:lnSpc>
            </a:pPr>
            <a:r>
              <a:rPr b="0" lang="en-US" sz="2800" spc="-1" strike="noStrike">
                <a:solidFill>
                  <a:srgbClr val="000000"/>
                </a:solidFill>
                <a:latin typeface="Arial"/>
                <a:ea typeface="DejaVu Sans"/>
              </a:rPr>
              <a:t> </a:t>
            </a:r>
            <a:endParaRPr b="0" lang="en-US" sz="2800" spc="-1" strike="noStrike">
              <a:latin typeface="Arial"/>
            </a:endParaRPr>
          </a:p>
        </p:txBody>
      </p:sp>
      <p:pic>
        <p:nvPicPr>
          <p:cNvPr id="372" name="" descr=""/>
          <p:cNvPicPr/>
          <p:nvPr/>
        </p:nvPicPr>
        <p:blipFill>
          <a:blip r:embed="rId1"/>
          <a:stretch/>
        </p:blipFill>
        <p:spPr>
          <a:xfrm>
            <a:off x="5600880" y="3292560"/>
            <a:ext cx="2444040" cy="3198240"/>
          </a:xfrm>
          <a:prstGeom prst="rect">
            <a:avLst/>
          </a:prstGeom>
          <a:ln>
            <a:noFill/>
          </a:ln>
        </p:spPr>
      </p:pic>
      <p:pic>
        <p:nvPicPr>
          <p:cNvPr id="373" name="" descr=""/>
          <p:cNvPicPr/>
          <p:nvPr/>
        </p:nvPicPr>
        <p:blipFill>
          <a:blip r:embed="rId2"/>
          <a:stretch/>
        </p:blipFill>
        <p:spPr>
          <a:xfrm>
            <a:off x="1554120" y="3282840"/>
            <a:ext cx="2466360" cy="3298320"/>
          </a:xfrm>
          <a:prstGeom prst="rect">
            <a:avLst/>
          </a:prstGeom>
          <a:ln>
            <a:noFill/>
          </a:ln>
        </p:spPr>
      </p:pic>
    </p:spTree>
  </p:cSld>
  <p:timing>
    <p:tnLst>
      <p:par>
        <p:cTn id="307" dur="indefinite" restart="never" nodeType="tmRoot">
          <p:childTnLst>
            <p:seq>
              <p:cTn id="308"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4"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3400" spc="-1" strike="noStrike">
                <a:solidFill>
                  <a:srgbClr val="ff0000"/>
                </a:solidFill>
                <a:latin typeface="Arial"/>
                <a:ea typeface="DejaVu Sans"/>
              </a:rPr>
              <a:t> </a:t>
            </a:r>
            <a:r>
              <a:rPr b="1" lang="en-US" sz="3400" spc="-1" strike="noStrike">
                <a:solidFill>
                  <a:srgbClr val="ff0000"/>
                </a:solidFill>
                <a:latin typeface="Arial"/>
                <a:ea typeface="DejaVu Sans"/>
              </a:rPr>
              <a:t>MAINTENANCE ENTRIES</a:t>
            </a:r>
            <a:endParaRPr b="0" lang="en-US" sz="3400" spc="-1" strike="noStrike">
              <a:latin typeface="Arial"/>
            </a:endParaRPr>
          </a:p>
        </p:txBody>
      </p:sp>
      <p:sp>
        <p:nvSpPr>
          <p:cNvPr id="375" name="CustomShape 2"/>
          <p:cNvSpPr/>
          <p:nvPr/>
        </p:nvSpPr>
        <p:spPr>
          <a:xfrm>
            <a:off x="-360" y="1463400"/>
            <a:ext cx="8959320" cy="5209560"/>
          </a:xfrm>
          <a:prstGeom prst="rect">
            <a:avLst/>
          </a:prstGeom>
          <a:noFill/>
          <a:ln>
            <a:noFill/>
          </a:ln>
        </p:spPr>
        <p:style>
          <a:lnRef idx="0"/>
          <a:fillRef idx="0"/>
          <a:effectRef idx="0"/>
          <a:fontRef idx="minor"/>
        </p:style>
        <p:txBody>
          <a:bodyPr lIns="90000" rIns="90000" tIns="46800" bIns="46800"/>
          <a:p>
            <a:pPr marL="341280" indent="-323280">
              <a:lnSpc>
                <a:spcPct val="80000"/>
              </a:lnSpc>
            </a:pPr>
            <a:r>
              <a:rPr b="0" lang="en-US" sz="2800" spc="-1" strike="noStrike">
                <a:solidFill>
                  <a:srgbClr val="000000"/>
                </a:solidFill>
                <a:latin typeface="Arial"/>
                <a:ea typeface="DejaVu Sans"/>
              </a:rPr>
              <a:t> </a:t>
            </a:r>
            <a:endParaRPr b="0" lang="en-US" sz="2800" spc="-1" strike="noStrike">
              <a:latin typeface="Arial"/>
            </a:endParaRPr>
          </a:p>
          <a:p>
            <a:pPr marL="341280" indent="-323280">
              <a:lnSpc>
                <a:spcPct val="80000"/>
              </a:lnSpc>
            </a:pPr>
            <a:r>
              <a:rPr b="0" lang="en-US" sz="2800" spc="-1" strike="noStrike">
                <a:solidFill>
                  <a:srgbClr val="000000"/>
                </a:solidFill>
                <a:latin typeface="Arial"/>
                <a:ea typeface="DejaVu Sans"/>
              </a:rPr>
              <a:t> </a:t>
            </a:r>
            <a:endParaRPr b="0" lang="en-US" sz="2800" spc="-1" strike="noStrike">
              <a:latin typeface="Arial"/>
            </a:endParaRPr>
          </a:p>
          <a:p>
            <a:pPr marL="342720" indent="-323280">
              <a:lnSpc>
                <a:spcPct val="80000"/>
              </a:lnSpc>
            </a:pPr>
            <a:r>
              <a:rPr b="0" lang="en-US" sz="2800" spc="-1" strike="noStrike">
                <a:solidFill>
                  <a:srgbClr val="000000"/>
                </a:solidFill>
                <a:latin typeface="Arial"/>
                <a:ea typeface="DejaVu Sans"/>
              </a:rPr>
              <a:t> </a:t>
            </a:r>
            <a:endParaRPr b="0" lang="en-US" sz="2800" spc="-1" strike="noStrike">
              <a:latin typeface="Arial"/>
            </a:endParaRPr>
          </a:p>
        </p:txBody>
      </p:sp>
      <p:sp>
        <p:nvSpPr>
          <p:cNvPr id="376" name="CustomShape 3"/>
          <p:cNvSpPr/>
          <p:nvPr/>
        </p:nvSpPr>
        <p:spPr>
          <a:xfrm>
            <a:off x="365040" y="1828800"/>
            <a:ext cx="8319600" cy="4662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lgn="just">
              <a:lnSpc>
                <a:spcPct val="100000"/>
              </a:lnSpc>
            </a:pPr>
            <a:r>
              <a:rPr b="0" lang="en-US" sz="2000" spc="-1" strike="noStrike">
                <a:solidFill>
                  <a:srgbClr val="000000"/>
                </a:solidFill>
                <a:latin typeface="Arial"/>
                <a:ea typeface="Arial"/>
              </a:rPr>
              <a:t>(b) For major repairs </a:t>
            </a:r>
            <a:r>
              <a:rPr b="1" lang="en-US" sz="2000" spc="-1" strike="noStrike">
                <a:solidFill>
                  <a:srgbClr val="000000"/>
                </a:solidFill>
                <a:latin typeface="Arial"/>
                <a:ea typeface="Arial"/>
              </a:rPr>
              <a:t>made in accordance with a manual or specifications acceptable to the Administrator</a:t>
            </a:r>
            <a:r>
              <a:rPr b="0" lang="en-US" sz="2000" spc="-1" strike="noStrike">
                <a:solidFill>
                  <a:srgbClr val="000000"/>
                </a:solidFill>
                <a:latin typeface="Arial"/>
                <a:ea typeface="Arial"/>
              </a:rPr>
              <a:t>, a certificated</a:t>
            </a:r>
            <a:endParaRPr b="0" lang="en-US" sz="2000" spc="-1" strike="noStrike">
              <a:latin typeface="Arial"/>
            </a:endParaRPr>
          </a:p>
          <a:p>
            <a:pPr algn="just">
              <a:lnSpc>
                <a:spcPct val="100000"/>
              </a:lnSpc>
            </a:pPr>
            <a:r>
              <a:rPr b="0" lang="en-US" sz="2000" spc="-1" strike="noStrike">
                <a:solidFill>
                  <a:srgbClr val="000000"/>
                </a:solidFill>
                <a:latin typeface="Arial"/>
                <a:ea typeface="Times New Roman"/>
              </a:rPr>
              <a:t>repair station may, in place of the requirements of paragraph (a)—</a:t>
            </a:r>
            <a:endParaRPr b="0" lang="en-US" sz="2000" spc="-1" strike="noStrike">
              <a:latin typeface="Arial"/>
            </a:endParaRPr>
          </a:p>
          <a:p>
            <a:pPr algn="just">
              <a:lnSpc>
                <a:spcPct val="100000"/>
              </a:lnSpc>
            </a:pPr>
            <a:r>
              <a:rPr b="0" lang="en-US" sz="2000" spc="-1" strike="noStrike">
                <a:solidFill>
                  <a:srgbClr val="000000"/>
                </a:solidFill>
                <a:latin typeface="Arial"/>
                <a:ea typeface="Times New Roman"/>
              </a:rPr>
              <a:t>(1) Use the customer's work order upon which the repair is recorded;</a:t>
            </a:r>
            <a:endParaRPr b="0" lang="en-US" sz="2000" spc="-1" strike="noStrike">
              <a:latin typeface="Arial"/>
            </a:endParaRPr>
          </a:p>
          <a:p>
            <a:pPr algn="just">
              <a:lnSpc>
                <a:spcPct val="100000"/>
              </a:lnSpc>
            </a:pPr>
            <a:r>
              <a:rPr b="0" lang="en-US" sz="2000" spc="-1" strike="noStrike">
                <a:solidFill>
                  <a:srgbClr val="000000"/>
                </a:solidFill>
                <a:latin typeface="Arial"/>
                <a:ea typeface="Times New Roman"/>
              </a:rPr>
              <a:t>(2) Give the aircraft owner a signed copy of the work order and retain a duplicate copy for at least two years from the</a:t>
            </a:r>
            <a:endParaRPr b="0" lang="en-US" sz="2000" spc="-1" strike="noStrike">
              <a:latin typeface="Arial"/>
            </a:endParaRPr>
          </a:p>
          <a:p>
            <a:pPr algn="just">
              <a:lnSpc>
                <a:spcPct val="100000"/>
              </a:lnSpc>
            </a:pPr>
            <a:r>
              <a:rPr b="0" lang="en-US" sz="2000" spc="-1" strike="noStrike">
                <a:solidFill>
                  <a:srgbClr val="000000"/>
                </a:solidFill>
                <a:latin typeface="Arial"/>
                <a:ea typeface="Times New Roman"/>
              </a:rPr>
              <a:t>date of approval for return to service of the aircraft, airframe, aircraft engine, propeller, or appliance;</a:t>
            </a:r>
            <a:endParaRPr b="0" lang="en-US" sz="2000" spc="-1" strike="noStrike">
              <a:latin typeface="Arial"/>
            </a:endParaRPr>
          </a:p>
          <a:p>
            <a:pPr algn="just">
              <a:lnSpc>
                <a:spcPct val="100000"/>
              </a:lnSpc>
            </a:pPr>
            <a:r>
              <a:rPr b="0" lang="en-US" sz="2000" spc="-1" strike="noStrike">
                <a:solidFill>
                  <a:srgbClr val="000000"/>
                </a:solidFill>
                <a:latin typeface="Arial"/>
                <a:ea typeface="Times New Roman"/>
              </a:rPr>
              <a:t>(3) Give the aircraft owner a maintenance release signed by an authorized representative of the repair station and incorporating the following information:</a:t>
            </a:r>
            <a:endParaRPr b="0" lang="en-US" sz="2000" spc="-1" strike="noStrike">
              <a:latin typeface="Arial"/>
            </a:endParaRPr>
          </a:p>
          <a:p>
            <a:pPr algn="just">
              <a:lnSpc>
                <a:spcPct val="100000"/>
              </a:lnSpc>
            </a:pPr>
            <a:r>
              <a:rPr b="0" lang="en-US" sz="2000" spc="-1" strike="noStrike">
                <a:solidFill>
                  <a:srgbClr val="000000"/>
                </a:solidFill>
                <a:latin typeface="Arial"/>
                <a:ea typeface="Times New Roman"/>
              </a:rPr>
              <a:t>(i) Identity of the aircraft, airframe, aircraft engine, propeller or appliance.</a:t>
            </a:r>
            <a:endParaRPr b="0" lang="en-US" sz="2000" spc="-1" strike="noStrike">
              <a:latin typeface="Arial"/>
            </a:endParaRPr>
          </a:p>
          <a:p>
            <a:pPr algn="just">
              <a:lnSpc>
                <a:spcPct val="100000"/>
              </a:lnSpc>
            </a:pPr>
            <a:r>
              <a:rPr b="0" lang="en-US" sz="2000" spc="-1" strike="noStrike">
                <a:solidFill>
                  <a:srgbClr val="000000"/>
                </a:solidFill>
                <a:latin typeface="Arial"/>
                <a:ea typeface="Times New Roman"/>
              </a:rPr>
              <a:t>(ii) If an aircraft, the make, model, serial number, nationality and registration marks, and location of the repaired area.</a:t>
            </a:r>
            <a:endParaRPr b="0" lang="en-US" sz="2000" spc="-1" strike="noStrike">
              <a:latin typeface="Arial"/>
            </a:endParaRPr>
          </a:p>
        </p:txBody>
      </p:sp>
    </p:spTree>
  </p:cSld>
  <p:timing>
    <p:tnLst>
      <p:par>
        <p:cTn id="309" dur="indefinite" restart="never" nodeType="tmRoot">
          <p:childTnLst>
            <p:seq>
              <p:cTn id="310"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9" name="CustomShape 1"/>
          <p:cNvSpPr/>
          <p:nvPr/>
        </p:nvSpPr>
        <p:spPr>
          <a:xfrm>
            <a:off x="9144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000" spc="-1" strike="noStrike">
                <a:solidFill>
                  <a:srgbClr val="ff0000"/>
                </a:solidFill>
                <a:latin typeface="Arial"/>
                <a:ea typeface="DejaVu Sans"/>
              </a:rPr>
              <a:t>Areas we will discuss:</a:t>
            </a:r>
            <a:endParaRPr b="0" lang="en-US" sz="4000" spc="-1" strike="noStrike">
              <a:latin typeface="Arial"/>
            </a:endParaRPr>
          </a:p>
        </p:txBody>
      </p:sp>
      <p:sp>
        <p:nvSpPr>
          <p:cNvPr id="300" name="CustomShape 2"/>
          <p:cNvSpPr/>
          <p:nvPr/>
        </p:nvSpPr>
        <p:spPr>
          <a:xfrm>
            <a:off x="457200" y="2103480"/>
            <a:ext cx="8684640" cy="4493520"/>
          </a:xfrm>
          <a:prstGeom prst="rect">
            <a:avLst/>
          </a:prstGeom>
          <a:noFill/>
          <a:ln>
            <a:noFill/>
          </a:ln>
        </p:spPr>
        <p:style>
          <a:lnRef idx="0"/>
          <a:fillRef idx="0"/>
          <a:effectRef idx="0"/>
          <a:fontRef idx="minor"/>
        </p:style>
        <p:txBody>
          <a:bodyPr lIns="90000" rIns="90000" tIns="46800" bIns="46800"/>
          <a:p>
            <a:pPr marL="342720" indent="-327960">
              <a:lnSpc>
                <a:spcPct val="80000"/>
              </a:lnSpc>
            </a:pPr>
            <a:r>
              <a:rPr b="0" lang="en-US" sz="2800" spc="-1" strike="noStrike">
                <a:solidFill>
                  <a:srgbClr val="000000"/>
                </a:solidFill>
                <a:latin typeface="Arial"/>
                <a:ea typeface="DejaVu Sans"/>
              </a:rPr>
              <a:t>(1)  </a:t>
            </a:r>
            <a:r>
              <a:rPr b="1" lang="en-US" sz="2800" spc="-1" strike="noStrike" u="sng">
                <a:solidFill>
                  <a:srgbClr val="000000"/>
                </a:solidFill>
                <a:uFill>
                  <a:solidFill>
                    <a:srgbClr val="ffffff"/>
                  </a:solidFill>
                </a:uFill>
                <a:latin typeface="Arial"/>
                <a:ea typeface="DejaVu Sans"/>
              </a:rPr>
              <a:t>Maintenance</a:t>
            </a:r>
            <a:endParaRPr b="0" lang="en-US" sz="2800" spc="-1" strike="noStrike">
              <a:latin typeface="Arial"/>
            </a:endParaRPr>
          </a:p>
          <a:p>
            <a:pPr marL="342720" indent="-327960">
              <a:lnSpc>
                <a:spcPct val="80000"/>
              </a:lnSpc>
            </a:pPr>
            <a:r>
              <a:rPr b="1" lang="en-US" sz="2800" spc="-1" strike="noStrike" u="sng">
                <a:solidFill>
                  <a:srgbClr val="000000"/>
                </a:solidFill>
                <a:uFill>
                  <a:solidFill>
                    <a:srgbClr val="ffffff"/>
                  </a:solidFill>
                </a:uFill>
                <a:latin typeface="Arial"/>
                <a:ea typeface="DejaVu Sans"/>
              </a:rPr>
              <a:t> </a:t>
            </a:r>
            <a:endParaRPr b="0" lang="en-US" sz="2800" spc="-1" strike="noStrike">
              <a:latin typeface="Arial"/>
            </a:endParaRPr>
          </a:p>
          <a:p>
            <a:pPr marL="342720" indent="-327960">
              <a:lnSpc>
                <a:spcPct val="80000"/>
              </a:lnSpc>
            </a:pPr>
            <a:r>
              <a:rPr b="0" lang="en-US" sz="2800" spc="-1" strike="noStrike">
                <a:solidFill>
                  <a:srgbClr val="000000"/>
                </a:solidFill>
                <a:latin typeface="Arial"/>
                <a:ea typeface="DejaVu Sans"/>
              </a:rPr>
              <a:t>(2)  </a:t>
            </a:r>
            <a:r>
              <a:rPr b="1" lang="en-US" sz="2800" spc="-1" strike="noStrike" u="sng">
                <a:solidFill>
                  <a:srgbClr val="000000"/>
                </a:solidFill>
                <a:uFill>
                  <a:solidFill>
                    <a:srgbClr val="ffffff"/>
                  </a:solidFill>
                </a:uFill>
                <a:latin typeface="Arial"/>
                <a:ea typeface="DejaVu Sans"/>
              </a:rPr>
              <a:t>Preventative Maintenance</a:t>
            </a: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a:t>
            </a:r>
            <a:endParaRPr b="0" lang="en-US" sz="2800" spc="-1" strike="noStrike">
              <a:latin typeface="Arial"/>
            </a:endParaRPr>
          </a:p>
          <a:p>
            <a:pPr marL="341280" indent="-328320">
              <a:lnSpc>
                <a:spcPct val="80000"/>
              </a:lnSpc>
            </a:pPr>
            <a:r>
              <a:rPr b="0" lang="en-US" sz="2800" spc="-1" strike="noStrike">
                <a:solidFill>
                  <a:srgbClr val="000000"/>
                </a:solidFill>
                <a:latin typeface="Arial"/>
                <a:ea typeface="DejaVu Sans"/>
              </a:rPr>
              <a:t> </a:t>
            </a:r>
            <a:endParaRPr b="0" lang="en-US" sz="2800" spc="-1" strike="noStrike">
              <a:latin typeface="Arial"/>
            </a:endParaRPr>
          </a:p>
          <a:p>
            <a:pPr marL="342720" indent="-327960">
              <a:lnSpc>
                <a:spcPct val="80000"/>
              </a:lnSpc>
            </a:pPr>
            <a:r>
              <a:rPr b="0" lang="en-US" sz="2800" spc="-1" strike="noStrike">
                <a:solidFill>
                  <a:srgbClr val="000000"/>
                </a:solidFill>
                <a:latin typeface="Arial"/>
                <a:ea typeface="DejaVu Sans"/>
              </a:rPr>
              <a:t>(3)  </a:t>
            </a:r>
            <a:r>
              <a:rPr b="1" lang="en-US" sz="2800" spc="-1" strike="noStrike" u="sng">
                <a:solidFill>
                  <a:srgbClr val="000000"/>
                </a:solidFill>
                <a:uFill>
                  <a:solidFill>
                    <a:srgbClr val="ffffff"/>
                  </a:solidFill>
                </a:uFill>
                <a:latin typeface="Arial"/>
                <a:ea typeface="DejaVu Sans"/>
              </a:rPr>
              <a:t>Major &amp; Minor Repairs</a:t>
            </a:r>
            <a:endParaRPr b="0" lang="en-US" sz="2800" spc="-1" strike="noStrike">
              <a:latin typeface="Arial"/>
            </a:endParaRPr>
          </a:p>
          <a:p>
            <a:pPr marL="341280" indent="-328320">
              <a:lnSpc>
                <a:spcPct val="80000"/>
              </a:lnSpc>
            </a:pPr>
            <a:r>
              <a:rPr b="0" lang="en-US" sz="2800" spc="-1" strike="noStrike">
                <a:solidFill>
                  <a:srgbClr val="000000"/>
                </a:solidFill>
                <a:latin typeface="Arial"/>
                <a:ea typeface="DejaVu Sans"/>
              </a:rPr>
              <a:t> </a:t>
            </a:r>
            <a:endParaRPr b="0" lang="en-US" sz="2800" spc="-1" strike="noStrike">
              <a:latin typeface="Arial"/>
            </a:endParaRPr>
          </a:p>
          <a:p>
            <a:pPr marL="342720" indent="-327960">
              <a:lnSpc>
                <a:spcPct val="80000"/>
              </a:lnSpc>
            </a:pPr>
            <a:r>
              <a:rPr b="0" lang="en-US" sz="2800" spc="-1" strike="noStrike">
                <a:solidFill>
                  <a:srgbClr val="000000"/>
                </a:solidFill>
                <a:latin typeface="Arial"/>
                <a:ea typeface="DejaVu Sans"/>
              </a:rPr>
              <a:t>(4)  </a:t>
            </a:r>
            <a:r>
              <a:rPr b="1" lang="en-US" sz="2800" spc="-1" strike="noStrike" u="sng">
                <a:solidFill>
                  <a:srgbClr val="000000"/>
                </a:solidFill>
                <a:uFill>
                  <a:solidFill>
                    <a:srgbClr val="ffffff"/>
                  </a:solidFill>
                </a:uFill>
                <a:latin typeface="Arial"/>
                <a:ea typeface="DejaVu Sans"/>
              </a:rPr>
              <a:t>Aircraft Parts</a:t>
            </a:r>
            <a:endParaRPr b="0" lang="en-US" sz="2800" spc="-1" strike="noStrike">
              <a:latin typeface="Arial"/>
            </a:endParaRPr>
          </a:p>
          <a:p>
            <a:pPr marL="342720" indent="-327960">
              <a:lnSpc>
                <a:spcPct val="80000"/>
              </a:lnSpc>
            </a:pPr>
            <a:r>
              <a:rPr b="1" lang="en-US" sz="2800" spc="-1" strike="noStrike" u="sng">
                <a:solidFill>
                  <a:srgbClr val="000000"/>
                </a:solidFill>
                <a:uFill>
                  <a:solidFill>
                    <a:srgbClr val="ffffff"/>
                  </a:solidFill>
                </a:uFill>
                <a:latin typeface="Arial"/>
                <a:ea typeface="DejaVu Sans"/>
              </a:rPr>
              <a:t> </a:t>
            </a:r>
            <a:endParaRPr b="0" lang="en-US" sz="2800" spc="-1" strike="noStrike">
              <a:latin typeface="Arial"/>
            </a:endParaRPr>
          </a:p>
          <a:p>
            <a:pPr marL="342720" indent="-327960">
              <a:lnSpc>
                <a:spcPct val="80000"/>
              </a:lnSpc>
            </a:pPr>
            <a:r>
              <a:rPr b="0" lang="en-US" sz="2800" spc="-1" strike="noStrike">
                <a:solidFill>
                  <a:srgbClr val="000000"/>
                </a:solidFill>
                <a:latin typeface="Arial"/>
                <a:ea typeface="DejaVu Sans"/>
              </a:rPr>
              <a:t>(5)  </a:t>
            </a:r>
            <a:r>
              <a:rPr b="1" lang="en-US" sz="2800" spc="-1" strike="noStrike" u="sng">
                <a:solidFill>
                  <a:srgbClr val="000000"/>
                </a:solidFill>
                <a:uFill>
                  <a:solidFill>
                    <a:srgbClr val="ffffff"/>
                  </a:solidFill>
                </a:uFill>
                <a:latin typeface="Arial"/>
                <a:ea typeface="DejaVu Sans"/>
              </a:rPr>
              <a:t>Airworthiness Limitations</a:t>
            </a:r>
            <a:endParaRPr b="0" lang="en-US" sz="2800" spc="-1" strike="noStrike">
              <a:latin typeface="Arial"/>
            </a:endParaRPr>
          </a:p>
          <a:p>
            <a:pPr marL="341280" indent="-328320">
              <a:lnSpc>
                <a:spcPct val="80000"/>
              </a:lnSpc>
            </a:pPr>
            <a:r>
              <a:rPr b="1" lang="en-US" sz="2800" spc="-1" strike="noStrike">
                <a:solidFill>
                  <a:srgbClr val="000000"/>
                </a:solidFill>
                <a:latin typeface="Arial"/>
                <a:ea typeface="DejaVu Sans"/>
              </a:rPr>
              <a:t> </a:t>
            </a:r>
            <a:endParaRPr b="0" lang="en-US" sz="2800" spc="-1" strike="noStrike">
              <a:latin typeface="Arial"/>
            </a:endParaRPr>
          </a:p>
          <a:p>
            <a:pPr marL="342720" indent="-327960">
              <a:lnSpc>
                <a:spcPct val="80000"/>
              </a:lnSpc>
            </a:pPr>
            <a:r>
              <a:rPr b="1" lang="en-US" sz="2800" spc="-1" strike="noStrike">
                <a:solidFill>
                  <a:srgbClr val="000000"/>
                </a:solidFill>
                <a:latin typeface="Arial"/>
                <a:ea typeface="DejaVu Sans"/>
              </a:rPr>
              <a:t> </a:t>
            </a:r>
            <a:endParaRPr b="0" lang="en-US" sz="2800" spc="-1" strike="noStrike">
              <a:latin typeface="Arial"/>
            </a:endParaRPr>
          </a:p>
        </p:txBody>
      </p:sp>
      <p:pic>
        <p:nvPicPr>
          <p:cNvPr id="301" name="" descr=""/>
          <p:cNvPicPr/>
          <p:nvPr/>
        </p:nvPicPr>
        <p:blipFill>
          <a:blip r:embed="rId1"/>
          <a:stretch/>
        </p:blipFill>
        <p:spPr>
          <a:xfrm>
            <a:off x="5761080" y="1646280"/>
            <a:ext cx="2959920" cy="3837960"/>
          </a:xfrm>
          <a:prstGeom prst="rect">
            <a:avLst/>
          </a:prstGeom>
          <a:ln>
            <a:noFill/>
          </a:ln>
        </p:spPr>
      </p:pic>
    </p:spTree>
  </p:cSld>
  <p:timing>
    <p:tnLst>
      <p:par>
        <p:cTn id="5" dur="indefinite" restart="never" nodeType="tmRoot">
          <p:childTnLst>
            <p:seq>
              <p:cTn id="6" dur="indefinite" nodeType="mainSeq">
                <p:childTnLst>
                  <p:par>
                    <p:cTn id="7" fill="hold">
                      <p:stCondLst>
                        <p:cond delay="indefinite"/>
                      </p:stCondLst>
                      <p:childTnLst>
                        <p:par>
                          <p:cTn id="8" fill="hold">
                            <p:stCondLst>
                              <p:cond delay="0"/>
                            </p:stCondLst>
                            <p:childTnLst>
                              <p:par>
                                <p:cTn id="9" nodeType="clickEffect" fill="hold" presetClass="entr" presetID="2" presetSubtype="4">
                                  <p:stCondLst>
                                    <p:cond delay="0"/>
                                  </p:stCondLst>
                                  <p:childTnLst>
                                    <p:set>
                                      <p:cBhvr>
                                        <p:cTn id="10" dur="1" fill="hold">
                                          <p:stCondLst>
                                            <p:cond delay="0"/>
                                          </p:stCondLst>
                                        </p:cTn>
                                        <p:tgtEl>
                                          <p:spTgt spid="300">
                                            <p:txEl>
                                              <p:pRg st="0" end="0"/>
                                            </p:txEl>
                                          </p:spTgt>
                                        </p:tgtEl>
                                        <p:attrNameLst>
                                          <p:attrName>style.visibility</p:attrName>
                                        </p:attrNameLst>
                                      </p:cBhvr>
                                      <p:to>
                                        <p:strVal val="visible"/>
                                      </p:to>
                                    </p:set>
                                    <p:anim calcmode="lin" valueType="num">
                                      <p:cBhvr additive="repl">
                                        <p:cTn id="11" dur="500" fill="hold"/>
                                        <p:tgtEl>
                                          <p:spTgt spid="300">
                                            <p:txEl>
                                              <p:pRg st="0" end="0"/>
                                            </p:txEl>
                                          </p:spTgt>
                                        </p:tgtEl>
                                        <p:attrNameLst>
                                          <p:attrName>ppt_x</p:attrName>
                                        </p:attrNameLst>
                                      </p:cBhvr>
                                      <p:tavLst>
                                        <p:tav tm="0">
                                          <p:val>
                                            <p:strVal val="#ppt_x"/>
                                          </p:val>
                                        </p:tav>
                                        <p:tav tm="100000">
                                          <p:val>
                                            <p:strVal val="#ppt_x"/>
                                          </p:val>
                                        </p:tav>
                                      </p:tavLst>
                                    </p:anim>
                                    <p:anim calcmode="lin" valueType="num">
                                      <p:cBhvr additive="repl">
                                        <p:cTn id="12" dur="500" fill="hold"/>
                                        <p:tgtEl>
                                          <p:spTgt spid="3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2" presetSubtype="4">
                                  <p:stCondLst>
                                    <p:cond delay="0"/>
                                  </p:stCondLst>
                                  <p:childTnLst>
                                    <p:set>
                                      <p:cBhvr>
                                        <p:cTn id="16" dur="1" fill="hold">
                                          <p:stCondLst>
                                            <p:cond delay="0"/>
                                          </p:stCondLst>
                                        </p:cTn>
                                        <p:tgtEl>
                                          <p:spTgt spid="300">
                                            <p:txEl>
                                              <p:pRg st="2" end="2"/>
                                            </p:txEl>
                                          </p:spTgt>
                                        </p:tgtEl>
                                        <p:attrNameLst>
                                          <p:attrName>style.visibility</p:attrName>
                                        </p:attrNameLst>
                                      </p:cBhvr>
                                      <p:to>
                                        <p:strVal val="visible"/>
                                      </p:to>
                                    </p:set>
                                    <p:anim calcmode="lin" valueType="num">
                                      <p:cBhvr additive="repl">
                                        <p:cTn id="17" dur="500" fill="hold"/>
                                        <p:tgtEl>
                                          <p:spTgt spid="300">
                                            <p:txEl>
                                              <p:pRg st="2" end="2"/>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3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2" presetSubtype="4">
                                  <p:stCondLst>
                                    <p:cond delay="0"/>
                                  </p:stCondLst>
                                  <p:childTnLst>
                                    <p:set>
                                      <p:cBhvr>
                                        <p:cTn id="22" dur="1" fill="hold">
                                          <p:stCondLst>
                                            <p:cond delay="0"/>
                                          </p:stCondLst>
                                        </p:cTn>
                                        <p:tgtEl>
                                          <p:spTgt spid="300">
                                            <p:txEl>
                                              <p:pRg st="4" end="4"/>
                                            </p:txEl>
                                          </p:spTgt>
                                        </p:tgtEl>
                                        <p:attrNameLst>
                                          <p:attrName>style.visibility</p:attrName>
                                        </p:attrNameLst>
                                      </p:cBhvr>
                                      <p:to>
                                        <p:strVal val="visible"/>
                                      </p:to>
                                    </p:set>
                                    <p:anim calcmode="lin" valueType="num">
                                      <p:cBhvr additive="repl">
                                        <p:cTn id="23" dur="500" fill="hold"/>
                                        <p:tgtEl>
                                          <p:spTgt spid="300">
                                            <p:txEl>
                                              <p:pRg st="4" end="4"/>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3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nodeType="clickEffect" fill="hold" presetClass="entr" presetID="2" presetSubtype="4">
                                  <p:stCondLst>
                                    <p:cond delay="0"/>
                                  </p:stCondLst>
                                  <p:childTnLst>
                                    <p:set>
                                      <p:cBhvr>
                                        <p:cTn id="28" dur="1" fill="hold">
                                          <p:stCondLst>
                                            <p:cond delay="0"/>
                                          </p:stCondLst>
                                        </p:cTn>
                                        <p:tgtEl>
                                          <p:spTgt spid="300">
                                            <p:txEl>
                                              <p:pRg st="6" end="6"/>
                                            </p:txEl>
                                          </p:spTgt>
                                        </p:tgtEl>
                                        <p:attrNameLst>
                                          <p:attrName>style.visibility</p:attrName>
                                        </p:attrNameLst>
                                      </p:cBhvr>
                                      <p:to>
                                        <p:strVal val="visible"/>
                                      </p:to>
                                    </p:set>
                                    <p:anim calcmode="lin" valueType="num">
                                      <p:cBhvr additive="repl">
                                        <p:cTn id="29" dur="500" fill="hold"/>
                                        <p:tgtEl>
                                          <p:spTgt spid="300">
                                            <p:txEl>
                                              <p:pRg st="6" end="6"/>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30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2" presetSubtype="4">
                                  <p:stCondLst>
                                    <p:cond delay="0"/>
                                  </p:stCondLst>
                                  <p:childTnLst>
                                    <p:set>
                                      <p:cBhvr>
                                        <p:cTn id="34" dur="1" fill="hold">
                                          <p:stCondLst>
                                            <p:cond delay="0"/>
                                          </p:stCondLst>
                                        </p:cTn>
                                        <p:tgtEl>
                                          <p:spTgt spid="300">
                                            <p:txEl>
                                              <p:pRg st="8" end="8"/>
                                            </p:txEl>
                                          </p:spTgt>
                                        </p:tgtEl>
                                        <p:attrNameLst>
                                          <p:attrName>style.visibility</p:attrName>
                                        </p:attrNameLst>
                                      </p:cBhvr>
                                      <p:to>
                                        <p:strVal val="visible"/>
                                      </p:to>
                                    </p:set>
                                    <p:anim calcmode="lin" valueType="num">
                                      <p:cBhvr additive="repl">
                                        <p:cTn id="35" dur="500" fill="hold"/>
                                        <p:tgtEl>
                                          <p:spTgt spid="300">
                                            <p:txEl>
                                              <p:pRg st="8" end="8"/>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30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7" name="CustomShape 1"/>
          <p:cNvSpPr/>
          <p:nvPr/>
        </p:nvSpPr>
        <p:spPr>
          <a:xfrm>
            <a:off x="92160" y="822240"/>
            <a:ext cx="4874400" cy="133920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000" spc="-1" strike="noStrike">
                <a:solidFill>
                  <a:srgbClr val="000000"/>
                </a:solidFill>
                <a:latin typeface="Arial"/>
                <a:ea typeface="DejaVu Sans"/>
              </a:rPr>
              <a:t>Major Repair?</a:t>
            </a:r>
            <a:endParaRPr b="0" lang="en-US" sz="4000" spc="-1" strike="noStrike">
              <a:latin typeface="Arial"/>
            </a:endParaRPr>
          </a:p>
        </p:txBody>
      </p:sp>
      <p:pic>
        <p:nvPicPr>
          <p:cNvPr id="378" name="" descr=""/>
          <p:cNvPicPr/>
          <p:nvPr/>
        </p:nvPicPr>
        <p:blipFill>
          <a:blip r:embed="rId1"/>
          <a:stretch/>
        </p:blipFill>
        <p:spPr>
          <a:xfrm>
            <a:off x="3840120" y="411120"/>
            <a:ext cx="5666760" cy="8489520"/>
          </a:xfrm>
          <a:prstGeom prst="rect">
            <a:avLst/>
          </a:prstGeom>
          <a:ln>
            <a:noFill/>
          </a:ln>
        </p:spPr>
      </p:pic>
      <p:pic>
        <p:nvPicPr>
          <p:cNvPr id="379" name="" descr=""/>
          <p:cNvPicPr/>
          <p:nvPr/>
        </p:nvPicPr>
        <p:blipFill>
          <a:blip r:embed="rId2"/>
          <a:stretch/>
        </p:blipFill>
        <p:spPr>
          <a:xfrm>
            <a:off x="0" y="2349360"/>
            <a:ext cx="3837960" cy="5695560"/>
          </a:xfrm>
          <a:prstGeom prst="rect">
            <a:avLst/>
          </a:prstGeom>
          <a:ln>
            <a:noFill/>
          </a:ln>
        </p:spPr>
      </p:pic>
    </p:spTree>
  </p:cSld>
  <p:timing>
    <p:tnLst>
      <p:par>
        <p:cTn id="311" dur="indefinite" restart="never" nodeType="tmRoot">
          <p:childTnLst>
            <p:seq>
              <p:cTn id="312"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0"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PARTS</a:t>
            </a:r>
            <a:endParaRPr b="0" lang="en-US" sz="4400" spc="-1" strike="noStrike">
              <a:latin typeface="Arial"/>
            </a:endParaRPr>
          </a:p>
        </p:txBody>
      </p:sp>
      <p:sp>
        <p:nvSpPr>
          <p:cNvPr id="381" name="CustomShape 2"/>
          <p:cNvSpPr/>
          <p:nvPr/>
        </p:nvSpPr>
        <p:spPr>
          <a:xfrm>
            <a:off x="463680" y="2651040"/>
            <a:ext cx="7855920" cy="4295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lnSpc>
                <a:spcPct val="100000"/>
              </a:lnSpc>
            </a:pPr>
            <a:r>
              <a:rPr b="0" lang="en-US" sz="2200" spc="-1" strike="noStrike">
                <a:solidFill>
                  <a:srgbClr val="000000"/>
                </a:solidFill>
                <a:latin typeface="Arial"/>
                <a:ea typeface="DejaVu Sans"/>
              </a:rPr>
              <a:t>In aviation, safety and reliability are such overriding concerns that all aircraft parts must carry </a:t>
            </a:r>
            <a:r>
              <a:rPr b="1" lang="en-US" sz="2200" spc="-1" strike="noStrike">
                <a:solidFill>
                  <a:srgbClr val="000000"/>
                </a:solidFill>
                <a:latin typeface="Arial"/>
                <a:ea typeface="DejaVu Sans"/>
              </a:rPr>
              <a:t>some type of verifiable FAA approval</a:t>
            </a:r>
            <a:r>
              <a:rPr b="0" lang="en-US" sz="2200" spc="-1" strike="noStrike">
                <a:solidFill>
                  <a:srgbClr val="000000"/>
                </a:solidFill>
                <a:latin typeface="Arial"/>
                <a:ea typeface="DejaVu Sans"/>
              </a:rPr>
              <a:t>, and we must keep the approval documentation for all the parts currently installed on the aircraft in the aircraft maintenance records. </a:t>
            </a:r>
            <a:endParaRPr b="0" lang="en-US" sz="2200" spc="-1" strike="noStrike">
              <a:latin typeface="Arial"/>
            </a:endParaRPr>
          </a:p>
          <a:p>
            <a:pPr>
              <a:lnSpc>
                <a:spcPct val="100000"/>
              </a:lnSpc>
            </a:pPr>
            <a:r>
              <a:rPr b="0" lang="en-US" sz="2200" spc="-1" strike="noStrike">
                <a:solidFill>
                  <a:srgbClr val="000000"/>
                </a:solidFill>
                <a:latin typeface="Arial"/>
                <a:ea typeface="DejaVu Sans"/>
              </a:rPr>
              <a:t> </a:t>
            </a:r>
            <a:endParaRPr b="0" lang="en-US" sz="2200" spc="-1" strike="noStrike">
              <a:latin typeface="Arial"/>
            </a:endParaRPr>
          </a:p>
          <a:p>
            <a:pPr>
              <a:lnSpc>
                <a:spcPct val="100000"/>
              </a:lnSpc>
            </a:pPr>
            <a:r>
              <a:rPr b="0" lang="en-US" sz="2200" spc="-1" strike="noStrike">
                <a:solidFill>
                  <a:srgbClr val="000000"/>
                </a:solidFill>
                <a:latin typeface="Arial"/>
                <a:ea typeface="DejaVu Sans"/>
              </a:rPr>
              <a:t>Unapproved parts are a clear and present danger in aviation.  These parts have not been manufactured or tested according to minimum FAA standards. That means they may not perform as well or as long as the same FAA-approved part and that is serious safety concern for everyone.</a:t>
            </a:r>
            <a:r>
              <a:rPr b="0" lang="en-US" sz="1800" spc="-1" strike="noStrike">
                <a:solidFill>
                  <a:srgbClr val="000000"/>
                </a:solidFill>
                <a:latin typeface="Arial"/>
                <a:ea typeface="DejaVu Sans"/>
              </a:rPr>
              <a:t> </a:t>
            </a:r>
            <a:endParaRPr b="0" lang="en-US" sz="1800" spc="-1" strike="noStrike">
              <a:latin typeface="Arial"/>
            </a:endParaRPr>
          </a:p>
        </p:txBody>
      </p:sp>
      <p:pic>
        <p:nvPicPr>
          <p:cNvPr id="382" name="" descr=""/>
          <p:cNvPicPr/>
          <p:nvPr/>
        </p:nvPicPr>
        <p:blipFill>
          <a:blip r:embed="rId1"/>
          <a:stretch/>
        </p:blipFill>
        <p:spPr>
          <a:xfrm>
            <a:off x="6939000" y="182520"/>
            <a:ext cx="1929960" cy="2458440"/>
          </a:xfrm>
          <a:prstGeom prst="rect">
            <a:avLst/>
          </a:prstGeom>
          <a:ln>
            <a:noFill/>
          </a:ln>
        </p:spPr>
      </p:pic>
    </p:spTree>
  </p:cSld>
  <p:timing>
    <p:tnLst>
      <p:par>
        <p:cTn id="313" dur="indefinite" restart="never" nodeType="tmRoot">
          <p:childTnLst>
            <p:seq>
              <p:cTn id="314"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3" name="CustomShape 1"/>
          <p:cNvSpPr/>
          <p:nvPr/>
        </p:nvSpPr>
        <p:spPr>
          <a:xfrm>
            <a:off x="457200" y="549360"/>
            <a:ext cx="8227440" cy="82008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Approved Parts – CFR Part 21</a:t>
            </a:r>
            <a:endParaRPr b="0" lang="en-US" sz="4400" spc="-1" strike="noStrike">
              <a:latin typeface="Arial"/>
            </a:endParaRPr>
          </a:p>
        </p:txBody>
      </p:sp>
      <p:sp>
        <p:nvSpPr>
          <p:cNvPr id="384" name="CustomShape 2"/>
          <p:cNvSpPr/>
          <p:nvPr/>
        </p:nvSpPr>
        <p:spPr>
          <a:xfrm>
            <a:off x="549360" y="1509480"/>
            <a:ext cx="8227440" cy="2694960"/>
          </a:xfrm>
          <a:prstGeom prst="rect">
            <a:avLst/>
          </a:prstGeom>
          <a:noFill/>
          <a:ln>
            <a:noFill/>
          </a:ln>
        </p:spPr>
        <p:style>
          <a:lnRef idx="0"/>
          <a:fillRef idx="0"/>
          <a:effectRef idx="0"/>
          <a:fontRef idx="minor"/>
        </p:style>
        <p:txBody>
          <a:bodyPr lIns="90000" rIns="90000" tIns="46800" bIns="46800"/>
          <a:p>
            <a:pPr marL="325080" indent="-322920">
              <a:lnSpc>
                <a:spcPct val="100000"/>
              </a:lnSpc>
              <a:buClr>
                <a:srgbClr val="00007d"/>
              </a:buClr>
              <a:buSzPct val="75000"/>
              <a:buFont typeface="Wingdings" charset="2"/>
              <a:buChar char=""/>
            </a:pPr>
            <a:r>
              <a:rPr b="1" lang="en-US" sz="2200" spc="-1" strike="noStrike">
                <a:solidFill>
                  <a:srgbClr val="000000"/>
                </a:solidFill>
                <a:latin typeface="Arial"/>
                <a:ea typeface="DejaVu Sans"/>
              </a:rPr>
              <a:t>CFR Part 21 Subpart K - Approval of Materials, Parts, Processes, and Appliances</a:t>
            </a:r>
            <a:endParaRPr b="0" lang="en-US" sz="2200" spc="-1" strike="noStrike">
              <a:latin typeface="Arial"/>
            </a:endParaRPr>
          </a:p>
          <a:p>
            <a:pPr marL="325080" indent="-322920">
              <a:lnSpc>
                <a:spcPct val="100000"/>
              </a:lnSpc>
              <a:buClr>
                <a:srgbClr val="00007d"/>
              </a:buClr>
              <a:buSzPct val="75000"/>
              <a:buFont typeface="Wingdings" charset="2"/>
              <a:buChar char=""/>
            </a:pPr>
            <a:r>
              <a:rPr b="1" lang="en-US" sz="2200" spc="-1" strike="noStrike">
                <a:solidFill>
                  <a:srgbClr val="000000"/>
                </a:solidFill>
                <a:latin typeface="Arial"/>
                <a:ea typeface="DejaVu Sans"/>
              </a:rPr>
              <a:t>AC 20-62E  Eligibility, Quality, and Identifications of Aeronautical Replacement Parts</a:t>
            </a:r>
            <a:endParaRPr b="0" lang="en-US" sz="2200" spc="-1" strike="noStrike">
              <a:latin typeface="Arial"/>
            </a:endParaRPr>
          </a:p>
          <a:p>
            <a:pPr marL="325080" indent="-322920">
              <a:lnSpc>
                <a:spcPct val="100000"/>
              </a:lnSpc>
              <a:buClr>
                <a:srgbClr val="00007d"/>
              </a:buClr>
              <a:buSzPct val="75000"/>
              <a:buFont typeface="Wingdings" charset="2"/>
              <a:buChar char=""/>
            </a:pPr>
            <a:r>
              <a:rPr b="1" lang="en-US" sz="2200" spc="-1" strike="noStrike">
                <a:solidFill>
                  <a:srgbClr val="000000"/>
                </a:solidFill>
                <a:latin typeface="Arial"/>
                <a:ea typeface="DejaVu Sans"/>
              </a:rPr>
              <a:t>AC 21-29C Detecting and Reporting Suspected Unapproved Parts</a:t>
            </a:r>
            <a:r>
              <a:rPr b="0" lang="en-US" sz="2200" spc="-1" strike="noStrike">
                <a:solidFill>
                  <a:srgbClr val="000000"/>
                </a:solidFill>
                <a:latin typeface="Arial"/>
                <a:ea typeface="DejaVu Sans"/>
              </a:rPr>
              <a:t> </a:t>
            </a:r>
            <a:endParaRPr b="0" lang="en-US" sz="2200" spc="-1" strike="noStrike">
              <a:latin typeface="Arial"/>
            </a:endParaRPr>
          </a:p>
        </p:txBody>
      </p:sp>
      <p:pic>
        <p:nvPicPr>
          <p:cNvPr id="385" name="" descr=""/>
          <p:cNvPicPr/>
          <p:nvPr/>
        </p:nvPicPr>
        <p:blipFill>
          <a:blip r:embed="rId1"/>
          <a:stretch/>
        </p:blipFill>
        <p:spPr>
          <a:xfrm>
            <a:off x="6113520" y="3840120"/>
            <a:ext cx="2258280" cy="2833200"/>
          </a:xfrm>
          <a:prstGeom prst="rect">
            <a:avLst/>
          </a:prstGeom>
          <a:ln>
            <a:noFill/>
          </a:ln>
        </p:spPr>
      </p:pic>
      <p:pic>
        <p:nvPicPr>
          <p:cNvPr id="386" name="" descr=""/>
          <p:cNvPicPr/>
          <p:nvPr/>
        </p:nvPicPr>
        <p:blipFill>
          <a:blip r:embed="rId2"/>
          <a:stretch/>
        </p:blipFill>
        <p:spPr>
          <a:xfrm>
            <a:off x="1096920" y="3959280"/>
            <a:ext cx="2013840" cy="2903040"/>
          </a:xfrm>
          <a:prstGeom prst="rect">
            <a:avLst/>
          </a:prstGeom>
          <a:ln>
            <a:noFill/>
          </a:ln>
        </p:spPr>
      </p:pic>
      <p:pic>
        <p:nvPicPr>
          <p:cNvPr id="387" name="" descr=""/>
          <p:cNvPicPr/>
          <p:nvPr/>
        </p:nvPicPr>
        <p:blipFill>
          <a:blip r:embed="rId3"/>
          <a:stretch/>
        </p:blipFill>
        <p:spPr>
          <a:xfrm>
            <a:off x="3565440" y="3932280"/>
            <a:ext cx="2025000" cy="2833200"/>
          </a:xfrm>
          <a:prstGeom prst="rect">
            <a:avLst/>
          </a:prstGeom>
          <a:ln>
            <a:noFill/>
          </a:ln>
        </p:spPr>
      </p:pic>
    </p:spTree>
  </p:cSld>
  <p:timing>
    <p:tnLst>
      <p:par>
        <p:cTn id="315" dur="indefinite" restart="never" nodeType="tmRoot">
          <p:childTnLst>
            <p:seq>
              <p:cTn id="316"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8" name="CustomShape 1"/>
          <p:cNvSpPr/>
          <p:nvPr/>
        </p:nvSpPr>
        <p:spPr>
          <a:xfrm>
            <a:off x="639720" y="63972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Approved Parts</a:t>
            </a:r>
            <a:endParaRPr b="0" lang="en-US" sz="4400" spc="-1" strike="noStrike">
              <a:latin typeface="Arial"/>
            </a:endParaRPr>
          </a:p>
        </p:txBody>
      </p:sp>
      <p:sp>
        <p:nvSpPr>
          <p:cNvPr id="389" name="CustomShape 2"/>
          <p:cNvSpPr/>
          <p:nvPr/>
        </p:nvSpPr>
        <p:spPr>
          <a:xfrm>
            <a:off x="274680" y="3291840"/>
            <a:ext cx="8227440" cy="3198600"/>
          </a:xfrm>
          <a:prstGeom prst="rect">
            <a:avLst/>
          </a:prstGeom>
          <a:noFill/>
          <a:ln>
            <a:noFill/>
          </a:ln>
        </p:spPr>
        <p:style>
          <a:lnRef idx="0"/>
          <a:fillRef idx="0"/>
          <a:effectRef idx="0"/>
          <a:fontRef idx="minor"/>
        </p:style>
        <p:txBody>
          <a:bodyPr lIns="90000" rIns="90000" tIns="46800" bIns="46800"/>
          <a:p>
            <a:pPr marL="325080" indent="-322920">
              <a:lnSpc>
                <a:spcPct val="90000"/>
              </a:lnSpc>
              <a:buClr>
                <a:srgbClr val="00007d"/>
              </a:buClr>
              <a:buSzPct val="75000"/>
              <a:buFont typeface="Wingdings" charset="2"/>
              <a:buChar char=""/>
            </a:pPr>
            <a:r>
              <a:rPr b="1" lang="en-US" sz="2400" spc="-1" strike="noStrike">
                <a:solidFill>
                  <a:srgbClr val="000000"/>
                </a:solidFill>
                <a:latin typeface="Arial"/>
                <a:ea typeface="DejaVu Sans"/>
              </a:rPr>
              <a:t>CFR Part 21.303 - Replacement </a:t>
            </a:r>
            <a:r>
              <a:rPr b="0" lang="en-US" sz="2400" spc="-1" strike="noStrike">
                <a:solidFill>
                  <a:srgbClr val="000000"/>
                </a:solidFill>
                <a:latin typeface="Arial"/>
                <a:ea typeface="DejaVu Sans"/>
              </a:rPr>
              <a:t>and modification</a:t>
            </a:r>
            <a:r>
              <a:rPr b="1" lang="en-US" sz="2400" spc="-1" strike="noStrike">
                <a:solidFill>
                  <a:srgbClr val="000000"/>
                </a:solidFill>
                <a:latin typeface="Arial"/>
                <a:ea typeface="DejaVu Sans"/>
              </a:rPr>
              <a:t> parts</a:t>
            </a:r>
            <a:endParaRPr b="0" lang="en-US" sz="2400" spc="-1" strike="noStrike">
              <a:latin typeface="Arial"/>
            </a:endParaRPr>
          </a:p>
          <a:p>
            <a:pPr marL="325080" indent="-322920">
              <a:lnSpc>
                <a:spcPct val="90000"/>
              </a:lnSpc>
              <a:buClr>
                <a:srgbClr val="00007d"/>
              </a:buClr>
              <a:buSzPct val="75000"/>
              <a:buFont typeface="Wingdings" charset="2"/>
              <a:buChar char=""/>
            </a:pPr>
            <a:r>
              <a:rPr b="0" lang="en-US" sz="2400" spc="-1" strike="noStrike">
                <a:solidFill>
                  <a:srgbClr val="000000"/>
                </a:solidFill>
                <a:latin typeface="Arial"/>
                <a:ea typeface="DejaVu Sans"/>
              </a:rPr>
              <a:t>(a)... </a:t>
            </a:r>
            <a:r>
              <a:rPr b="1" lang="en-US" sz="2400" spc="-1" strike="noStrike">
                <a:solidFill>
                  <a:srgbClr val="000000"/>
                </a:solidFill>
                <a:latin typeface="Arial"/>
                <a:ea typeface="DejaVu Sans"/>
              </a:rPr>
              <a:t>no person may produce</a:t>
            </a:r>
            <a:r>
              <a:rPr b="0" lang="en-US" sz="2400" spc="-1" strike="noStrike">
                <a:solidFill>
                  <a:srgbClr val="000000"/>
                </a:solidFill>
                <a:latin typeface="Arial"/>
                <a:ea typeface="DejaVu Sans"/>
              </a:rPr>
              <a:t> a … </a:t>
            </a:r>
            <a:r>
              <a:rPr b="1" lang="en-US" sz="2400" spc="-1" strike="noStrike">
                <a:solidFill>
                  <a:srgbClr val="000000"/>
                </a:solidFill>
                <a:latin typeface="Arial"/>
                <a:ea typeface="DejaVu Sans"/>
              </a:rPr>
              <a:t>replacement part</a:t>
            </a:r>
            <a:r>
              <a:rPr b="0" lang="en-US" sz="2400" spc="-1" strike="noStrike">
                <a:solidFill>
                  <a:srgbClr val="000000"/>
                </a:solidFill>
                <a:latin typeface="Arial"/>
                <a:ea typeface="DejaVu Sans"/>
              </a:rPr>
              <a:t> for sale </a:t>
            </a:r>
            <a:r>
              <a:rPr b="1" lang="en-US" sz="2400" spc="-1" strike="noStrike">
                <a:solidFill>
                  <a:srgbClr val="000000"/>
                </a:solidFill>
                <a:latin typeface="Arial"/>
                <a:ea typeface="DejaVu Sans"/>
              </a:rPr>
              <a:t>for installation on a type certificated product</a:t>
            </a:r>
            <a:r>
              <a:rPr b="0" lang="en-US" sz="2400" spc="-1" strike="noStrike">
                <a:solidFill>
                  <a:srgbClr val="000000"/>
                </a:solidFill>
                <a:latin typeface="Arial"/>
                <a:ea typeface="DejaVu Sans"/>
              </a:rPr>
              <a:t> </a:t>
            </a:r>
            <a:r>
              <a:rPr b="1" lang="en-US" sz="2400" spc="-1" strike="noStrike">
                <a:solidFill>
                  <a:srgbClr val="000000"/>
                </a:solidFill>
                <a:latin typeface="Arial"/>
                <a:ea typeface="DejaVu Sans"/>
              </a:rPr>
              <a:t>unless it is produced</a:t>
            </a:r>
            <a:r>
              <a:rPr b="0" lang="en-US" sz="2400" spc="-1" strike="noStrike">
                <a:solidFill>
                  <a:srgbClr val="000000"/>
                </a:solidFill>
                <a:latin typeface="Arial"/>
                <a:ea typeface="DejaVu Sans"/>
              </a:rPr>
              <a:t> pursuant to a </a:t>
            </a:r>
            <a:r>
              <a:rPr b="1" lang="en-US" sz="2400" spc="-1" strike="noStrike">
                <a:solidFill>
                  <a:srgbClr val="000000"/>
                </a:solidFill>
                <a:latin typeface="Arial"/>
                <a:ea typeface="DejaVu Sans"/>
              </a:rPr>
              <a:t>Parts Manufacturer Approval (PMA)</a:t>
            </a:r>
            <a:r>
              <a:rPr b="0" lang="en-US" sz="2400" spc="-1" strike="noStrike">
                <a:solidFill>
                  <a:srgbClr val="000000"/>
                </a:solidFill>
                <a:latin typeface="Arial"/>
                <a:ea typeface="DejaVu Sans"/>
              </a:rPr>
              <a:t> or...</a:t>
            </a:r>
            <a:endParaRPr b="0" lang="en-US" sz="2400" spc="-1" strike="noStrike">
              <a:latin typeface="Arial"/>
            </a:endParaRPr>
          </a:p>
          <a:p>
            <a:pPr marL="325080" indent="-322920">
              <a:lnSpc>
                <a:spcPct val="90000"/>
              </a:lnSpc>
              <a:buClr>
                <a:srgbClr val="00007d"/>
              </a:buClr>
              <a:buSzPct val="75000"/>
              <a:buFont typeface="Wingdings" charset="2"/>
              <a:buChar char=""/>
            </a:pPr>
            <a:r>
              <a:rPr b="0" lang="en-US" sz="2400" spc="-1" strike="noStrike">
                <a:solidFill>
                  <a:srgbClr val="000000"/>
                </a:solidFill>
                <a:latin typeface="Arial"/>
                <a:ea typeface="DejaVu Sans"/>
              </a:rPr>
              <a:t>(1) </a:t>
            </a:r>
            <a:r>
              <a:rPr b="1" lang="en-US" sz="2400" spc="-1" strike="noStrike">
                <a:solidFill>
                  <a:srgbClr val="000000"/>
                </a:solidFill>
                <a:latin typeface="Arial"/>
                <a:ea typeface="DejaVu Sans"/>
              </a:rPr>
              <a:t>Parts produced under a Type (TC or STC) or Production Certificate (PC)</a:t>
            </a:r>
            <a:r>
              <a:rPr b="0" lang="en-US" sz="2400" spc="-1" strike="noStrike">
                <a:solidFill>
                  <a:srgbClr val="000000"/>
                </a:solidFill>
                <a:latin typeface="Arial"/>
                <a:ea typeface="DejaVu Sans"/>
              </a:rPr>
              <a:t>. </a:t>
            </a:r>
            <a:endParaRPr b="0" lang="en-US" sz="2400" spc="-1" strike="noStrike">
              <a:latin typeface="Arial"/>
            </a:endParaRPr>
          </a:p>
          <a:p>
            <a:pPr marL="325080" indent="-322920">
              <a:lnSpc>
                <a:spcPct val="90000"/>
              </a:lnSpc>
              <a:buClr>
                <a:srgbClr val="00007d"/>
              </a:buClr>
              <a:buSzPct val="75000"/>
              <a:buFont typeface="Wingdings" charset="2"/>
              <a:buChar char=""/>
            </a:pPr>
            <a:r>
              <a:rPr b="0" lang="en-US" sz="2400" spc="-1" strike="noStrike">
                <a:solidFill>
                  <a:srgbClr val="000000"/>
                </a:solidFill>
                <a:latin typeface="Arial"/>
                <a:ea typeface="DejaVu Sans"/>
              </a:rPr>
              <a:t>(3) Parts produced under an </a:t>
            </a:r>
            <a:r>
              <a:rPr b="1" lang="en-US" sz="2400" spc="-1" strike="noStrike">
                <a:solidFill>
                  <a:srgbClr val="000000"/>
                </a:solidFill>
                <a:latin typeface="Arial"/>
                <a:ea typeface="DejaVu Sans"/>
              </a:rPr>
              <a:t>FAA Technical Standard Order (TSO)</a:t>
            </a:r>
            <a:r>
              <a:rPr b="0" lang="en-US" sz="2400" spc="-1" strike="noStrike">
                <a:solidFill>
                  <a:srgbClr val="000000"/>
                </a:solidFill>
                <a:latin typeface="Arial"/>
                <a:ea typeface="DejaVu Sans"/>
              </a:rPr>
              <a:t>. </a:t>
            </a:r>
            <a:endParaRPr b="0" lang="en-US" sz="2400" spc="-1" strike="noStrike">
              <a:latin typeface="Arial"/>
            </a:endParaRPr>
          </a:p>
        </p:txBody>
      </p:sp>
      <p:pic>
        <p:nvPicPr>
          <p:cNvPr id="390" name="" descr=""/>
          <p:cNvPicPr/>
          <p:nvPr/>
        </p:nvPicPr>
        <p:blipFill>
          <a:blip r:embed="rId1"/>
          <a:stretch/>
        </p:blipFill>
        <p:spPr>
          <a:xfrm>
            <a:off x="6949440" y="300960"/>
            <a:ext cx="2071080" cy="2806200"/>
          </a:xfrm>
          <a:prstGeom prst="rect">
            <a:avLst/>
          </a:prstGeom>
          <a:ln>
            <a:noFill/>
          </a:ln>
        </p:spPr>
      </p:pic>
    </p:spTree>
  </p:cSld>
  <p:timing>
    <p:tnLst>
      <p:par>
        <p:cTn id="317" dur="indefinite" restart="never" nodeType="tmRoot">
          <p:childTnLst>
            <p:seq>
              <p:cTn id="318"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1"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Approved Parts</a:t>
            </a:r>
            <a:endParaRPr b="0" lang="en-US" sz="4400" spc="-1" strike="noStrike">
              <a:latin typeface="Arial"/>
            </a:endParaRPr>
          </a:p>
        </p:txBody>
      </p:sp>
      <p:sp>
        <p:nvSpPr>
          <p:cNvPr id="392" name="CustomShape 2"/>
          <p:cNvSpPr/>
          <p:nvPr/>
        </p:nvSpPr>
        <p:spPr>
          <a:xfrm>
            <a:off x="364680" y="2378160"/>
            <a:ext cx="8409960" cy="4569840"/>
          </a:xfrm>
          <a:prstGeom prst="rect">
            <a:avLst/>
          </a:prstGeom>
          <a:noFill/>
          <a:ln>
            <a:noFill/>
          </a:ln>
        </p:spPr>
        <p:style>
          <a:lnRef idx="0"/>
          <a:fillRef idx="0"/>
          <a:effectRef idx="0"/>
          <a:fontRef idx="minor"/>
        </p:style>
        <p:txBody>
          <a:bodyPr lIns="90000" rIns="90000" tIns="46800" bIns="46800"/>
          <a:p>
            <a:pPr marL="325080" indent="-322920">
              <a:lnSpc>
                <a:spcPct val="90000"/>
              </a:lnSpc>
              <a:buClr>
                <a:srgbClr val="00007d"/>
              </a:buClr>
              <a:buSzPct val="75000"/>
              <a:buFont typeface="Wingdings" charset="2"/>
              <a:buChar char=""/>
            </a:pPr>
            <a:r>
              <a:rPr b="1" lang="en-US" sz="2400" spc="-1" strike="noStrike">
                <a:solidFill>
                  <a:srgbClr val="000000"/>
                </a:solidFill>
                <a:latin typeface="Arial"/>
                <a:ea typeface="DejaVu Sans"/>
              </a:rPr>
              <a:t>CFR Part 21.305 - Approval of materials, parts, processes, and appliances.</a:t>
            </a:r>
            <a:endParaRPr b="0" lang="en-US" sz="2400" spc="-1" strike="noStrike">
              <a:latin typeface="Arial"/>
            </a:endParaRPr>
          </a:p>
          <a:p>
            <a:pPr marL="325080" indent="-322920">
              <a:lnSpc>
                <a:spcPct val="90000"/>
              </a:lnSpc>
              <a:buClr>
                <a:srgbClr val="00007d"/>
              </a:buClr>
              <a:buSzPct val="75000"/>
              <a:buFont typeface="Wingdings" charset="2"/>
              <a:buChar char=""/>
            </a:pPr>
            <a:r>
              <a:rPr b="0" lang="en-US" sz="2400" spc="-1" strike="noStrike">
                <a:solidFill>
                  <a:srgbClr val="000000"/>
                </a:solidFill>
                <a:latin typeface="Arial"/>
                <a:ea typeface="DejaVu Sans"/>
              </a:rPr>
              <a:t>Whenever a</a:t>
            </a:r>
            <a:r>
              <a:rPr b="1" lang="en-US" sz="2400" spc="-1" strike="noStrike">
                <a:solidFill>
                  <a:srgbClr val="000000"/>
                </a:solidFill>
                <a:latin typeface="Arial"/>
                <a:ea typeface="DejaVu Sans"/>
              </a:rPr>
              <a:t> material, part</a:t>
            </a:r>
            <a:r>
              <a:rPr b="0" lang="en-US" sz="2400" spc="-1" strike="noStrike">
                <a:solidFill>
                  <a:srgbClr val="000000"/>
                </a:solidFill>
                <a:latin typeface="Arial"/>
                <a:ea typeface="DejaVu Sans"/>
              </a:rPr>
              <a:t>, process, or appliance is </a:t>
            </a:r>
            <a:r>
              <a:rPr b="1" lang="en-US" sz="2400" spc="-1" strike="noStrike">
                <a:solidFill>
                  <a:srgbClr val="000000"/>
                </a:solidFill>
                <a:latin typeface="Arial"/>
                <a:ea typeface="DejaVu Sans"/>
              </a:rPr>
              <a:t>required to be approved</a:t>
            </a:r>
            <a:r>
              <a:rPr b="0" lang="en-US" sz="2400" spc="-1" strike="noStrike">
                <a:solidFill>
                  <a:srgbClr val="000000"/>
                </a:solidFill>
                <a:latin typeface="Arial"/>
                <a:ea typeface="DejaVu Sans"/>
              </a:rPr>
              <a:t> under this chapter, it may be approved -- </a:t>
            </a:r>
            <a:endParaRPr b="0" lang="en-US" sz="2400" spc="-1" strike="noStrike">
              <a:latin typeface="Arial"/>
            </a:endParaRPr>
          </a:p>
          <a:p>
            <a:pPr marL="325080" indent="-322920">
              <a:lnSpc>
                <a:spcPct val="90000"/>
              </a:lnSpc>
              <a:buClr>
                <a:srgbClr val="00007d"/>
              </a:buClr>
              <a:buSzPct val="75000"/>
              <a:buFont typeface="Wingdings" charset="2"/>
              <a:buChar char=""/>
            </a:pPr>
            <a:r>
              <a:rPr b="0" lang="en-US" sz="2400" spc="-1" strike="noStrike">
                <a:solidFill>
                  <a:srgbClr val="000000"/>
                </a:solidFill>
                <a:latin typeface="Arial"/>
                <a:ea typeface="DejaVu Sans"/>
              </a:rPr>
              <a:t>(a) Under a </a:t>
            </a:r>
            <a:r>
              <a:rPr b="1" lang="en-US" sz="2400" spc="-1" strike="noStrike">
                <a:solidFill>
                  <a:srgbClr val="000000"/>
                </a:solidFill>
                <a:latin typeface="Arial"/>
                <a:ea typeface="DejaVu Sans"/>
              </a:rPr>
              <a:t>Parts Manufacturer Approval (PMA)</a:t>
            </a:r>
            <a:endParaRPr b="0" lang="en-US" sz="2400" spc="-1" strike="noStrike">
              <a:latin typeface="Arial"/>
            </a:endParaRPr>
          </a:p>
          <a:p>
            <a:pPr marL="325080" indent="-322920">
              <a:lnSpc>
                <a:spcPct val="90000"/>
              </a:lnSpc>
              <a:buClr>
                <a:srgbClr val="00007d"/>
              </a:buClr>
              <a:buSzPct val="75000"/>
              <a:buFont typeface="Wingdings" charset="2"/>
              <a:buChar char=""/>
            </a:pPr>
            <a:r>
              <a:rPr b="0" lang="en-US" sz="2400" spc="-1" strike="noStrike">
                <a:solidFill>
                  <a:srgbClr val="000000"/>
                </a:solidFill>
                <a:latin typeface="Arial"/>
                <a:ea typeface="DejaVu Sans"/>
              </a:rPr>
              <a:t>(b) Under a </a:t>
            </a:r>
            <a:r>
              <a:rPr b="1" lang="en-US" sz="2400" spc="-1" strike="noStrike">
                <a:solidFill>
                  <a:srgbClr val="000000"/>
                </a:solidFill>
                <a:latin typeface="Arial"/>
                <a:ea typeface="DejaVu Sans"/>
              </a:rPr>
              <a:t>Technical Standard Order</a:t>
            </a:r>
            <a:r>
              <a:rPr b="0" lang="en-US" sz="2400" spc="-1" strike="noStrike">
                <a:solidFill>
                  <a:srgbClr val="000000"/>
                </a:solidFill>
                <a:latin typeface="Arial"/>
                <a:ea typeface="DejaVu Sans"/>
              </a:rPr>
              <a:t> </a:t>
            </a:r>
            <a:r>
              <a:rPr b="1" lang="en-US" sz="2400" spc="-1" strike="noStrike">
                <a:solidFill>
                  <a:srgbClr val="000000"/>
                </a:solidFill>
                <a:latin typeface="Arial"/>
                <a:ea typeface="DejaVu Sans"/>
              </a:rPr>
              <a:t>(TSO) </a:t>
            </a:r>
            <a:r>
              <a:rPr b="0" lang="en-US" sz="2400" spc="-1" strike="noStrike">
                <a:solidFill>
                  <a:srgbClr val="000000"/>
                </a:solidFill>
                <a:latin typeface="Arial"/>
                <a:ea typeface="DejaVu Sans"/>
              </a:rPr>
              <a:t>issued by the Administrator. </a:t>
            </a:r>
            <a:endParaRPr b="0" lang="en-US" sz="2400" spc="-1" strike="noStrike">
              <a:latin typeface="Arial"/>
            </a:endParaRPr>
          </a:p>
          <a:p>
            <a:pPr marL="325080" indent="-322920">
              <a:lnSpc>
                <a:spcPct val="90000"/>
              </a:lnSpc>
              <a:buClr>
                <a:srgbClr val="00007d"/>
              </a:buClr>
              <a:buSzPct val="75000"/>
              <a:buFont typeface="Wingdings" charset="2"/>
              <a:buChar char=""/>
            </a:pPr>
            <a:r>
              <a:rPr b="0" lang="en-US" sz="2400" spc="-1" strike="noStrike">
                <a:solidFill>
                  <a:srgbClr val="000000"/>
                </a:solidFill>
                <a:latin typeface="Arial"/>
                <a:ea typeface="DejaVu Sans"/>
              </a:rPr>
              <a:t>(c) In conjunction with T</a:t>
            </a:r>
            <a:r>
              <a:rPr b="1" lang="en-US" sz="2400" spc="-1" strike="noStrike">
                <a:solidFill>
                  <a:srgbClr val="000000"/>
                </a:solidFill>
                <a:latin typeface="Arial"/>
                <a:ea typeface="DejaVu Sans"/>
              </a:rPr>
              <a:t>ype Certification (TC &amp; STC) </a:t>
            </a:r>
            <a:r>
              <a:rPr b="0" lang="en-US" sz="2400" spc="-1" strike="noStrike">
                <a:solidFill>
                  <a:srgbClr val="000000"/>
                </a:solidFill>
                <a:latin typeface="Arial"/>
                <a:ea typeface="DejaVu Sans"/>
              </a:rPr>
              <a:t>procedures  </a:t>
            </a:r>
            <a:endParaRPr b="0" lang="en-US" sz="2400" spc="-1" strike="noStrike">
              <a:latin typeface="Arial"/>
            </a:endParaRPr>
          </a:p>
          <a:p>
            <a:pPr marL="325080" indent="-322920">
              <a:lnSpc>
                <a:spcPct val="90000"/>
              </a:lnSpc>
              <a:buClr>
                <a:srgbClr val="00007d"/>
              </a:buClr>
              <a:buSzPct val="75000"/>
              <a:buFont typeface="Wingdings" charset="2"/>
              <a:buChar char=""/>
            </a:pPr>
            <a:r>
              <a:rPr b="0" lang="en-US" sz="2400" spc="-1" strike="noStrike">
                <a:solidFill>
                  <a:srgbClr val="000000"/>
                </a:solidFill>
                <a:latin typeface="Arial"/>
                <a:ea typeface="DejaVu Sans"/>
              </a:rPr>
              <a:t>(d) In any </a:t>
            </a:r>
            <a:r>
              <a:rPr b="1" lang="en-US" sz="2400" spc="-1" strike="noStrike">
                <a:solidFill>
                  <a:srgbClr val="000000"/>
                </a:solidFill>
                <a:latin typeface="Arial"/>
                <a:ea typeface="DejaVu Sans"/>
              </a:rPr>
              <a:t>other manner approved</a:t>
            </a:r>
            <a:r>
              <a:rPr b="0" lang="en-US" sz="2400" spc="-1" strike="noStrike">
                <a:solidFill>
                  <a:srgbClr val="000000"/>
                </a:solidFill>
                <a:latin typeface="Arial"/>
                <a:ea typeface="DejaVu Sans"/>
              </a:rPr>
              <a:t> by the Administrator. </a:t>
            </a:r>
            <a:endParaRPr b="0" lang="en-US" sz="2400" spc="-1" strike="noStrike">
              <a:latin typeface="Arial"/>
            </a:endParaRPr>
          </a:p>
        </p:txBody>
      </p:sp>
      <p:pic>
        <p:nvPicPr>
          <p:cNvPr id="393" name="" descr=""/>
          <p:cNvPicPr/>
          <p:nvPr/>
        </p:nvPicPr>
        <p:blipFill>
          <a:blip r:embed="rId1"/>
          <a:stretch/>
        </p:blipFill>
        <p:spPr>
          <a:xfrm>
            <a:off x="4846680" y="65160"/>
            <a:ext cx="4112640" cy="2310840"/>
          </a:xfrm>
          <a:prstGeom prst="rect">
            <a:avLst/>
          </a:prstGeom>
          <a:ln>
            <a:noFill/>
          </a:ln>
        </p:spPr>
      </p:pic>
    </p:spTree>
  </p:cSld>
  <p:timing>
    <p:tnLst>
      <p:par>
        <p:cTn id="319" dur="indefinite" restart="never" nodeType="tmRoot">
          <p:childTnLst>
            <p:seq>
              <p:cTn id="320" dur="indefinite" nodeType="mainSeq">
                <p:childTnLst>
                  <p:par>
                    <p:cTn id="321" fill="hold">
                      <p:stCondLst>
                        <p:cond delay="indefinite"/>
                      </p:stCondLst>
                      <p:childTnLst>
                        <p:par>
                          <p:cTn id="322" fill="hold">
                            <p:stCondLst>
                              <p:cond delay="0"/>
                            </p:stCondLst>
                            <p:childTnLst>
                              <p:par>
                                <p:cTn id="323" nodeType="clickEffect" fill="hold" presetClass="entr" presetID="3" presetSubtype="10">
                                  <p:stCondLst>
                                    <p:cond delay="0"/>
                                  </p:stCondLst>
                                  <p:childTnLst>
                                    <p:set>
                                      <p:cBhvr>
                                        <p:cTn id="324" dur="1" fill="hold">
                                          <p:stCondLst>
                                            <p:cond delay="0"/>
                                          </p:stCondLst>
                                        </p:cTn>
                                        <p:tgtEl>
                                          <p:spTgt spid="392">
                                            <p:txEl>
                                              <p:pRg st="2" end="2"/>
                                            </p:txEl>
                                          </p:spTgt>
                                        </p:tgtEl>
                                        <p:attrNameLst>
                                          <p:attrName>style.visibility</p:attrName>
                                        </p:attrNameLst>
                                      </p:cBhvr>
                                      <p:to>
                                        <p:strVal val="visible"/>
                                      </p:to>
                                    </p:set>
                                    <p:animEffect filter="blinds(horizontal)" transition="in">
                                      <p:cBhvr additive="repl">
                                        <p:cTn id="325" dur="500"/>
                                        <p:tgtEl>
                                          <p:spTgt spid="392">
                                            <p:txEl>
                                              <p:pRg st="2" end="2"/>
                                            </p:txEl>
                                          </p:spTgt>
                                        </p:tgtEl>
                                      </p:cBhvr>
                                    </p:animEffect>
                                  </p:childTnLst>
                                </p:cTn>
                              </p:par>
                            </p:childTnLst>
                          </p:cTn>
                        </p:par>
                      </p:childTnLst>
                    </p:cTn>
                  </p:par>
                  <p:par>
                    <p:cTn id="326" fill="hold">
                      <p:stCondLst>
                        <p:cond delay="indefinite"/>
                      </p:stCondLst>
                      <p:childTnLst>
                        <p:par>
                          <p:cTn id="327" fill="hold">
                            <p:stCondLst>
                              <p:cond delay="0"/>
                            </p:stCondLst>
                            <p:childTnLst>
                              <p:par>
                                <p:cTn id="328" nodeType="clickEffect" fill="hold" presetClass="entr" presetID="3" presetSubtype="10">
                                  <p:stCondLst>
                                    <p:cond delay="0"/>
                                  </p:stCondLst>
                                  <p:childTnLst>
                                    <p:set>
                                      <p:cBhvr>
                                        <p:cTn id="329" dur="1" fill="hold">
                                          <p:stCondLst>
                                            <p:cond delay="0"/>
                                          </p:stCondLst>
                                        </p:cTn>
                                        <p:tgtEl>
                                          <p:spTgt spid="392">
                                            <p:txEl>
                                              <p:pRg st="3" end="3"/>
                                            </p:txEl>
                                          </p:spTgt>
                                        </p:tgtEl>
                                        <p:attrNameLst>
                                          <p:attrName>style.visibility</p:attrName>
                                        </p:attrNameLst>
                                      </p:cBhvr>
                                      <p:to>
                                        <p:strVal val="visible"/>
                                      </p:to>
                                    </p:set>
                                    <p:animEffect filter="blinds(horizontal)" transition="in">
                                      <p:cBhvr additive="repl">
                                        <p:cTn id="330" dur="500"/>
                                        <p:tgtEl>
                                          <p:spTgt spid="392">
                                            <p:txEl>
                                              <p:pRg st="3" end="3"/>
                                            </p:txEl>
                                          </p:spTgt>
                                        </p:tgtEl>
                                      </p:cBhvr>
                                    </p:animEffect>
                                  </p:childTnLst>
                                </p:cTn>
                              </p:par>
                            </p:childTnLst>
                          </p:cTn>
                        </p:par>
                      </p:childTnLst>
                    </p:cTn>
                  </p:par>
                  <p:par>
                    <p:cTn id="331" fill="hold">
                      <p:stCondLst>
                        <p:cond delay="indefinite"/>
                      </p:stCondLst>
                      <p:childTnLst>
                        <p:par>
                          <p:cTn id="332" fill="hold">
                            <p:stCondLst>
                              <p:cond delay="0"/>
                            </p:stCondLst>
                            <p:childTnLst>
                              <p:par>
                                <p:cTn id="333" nodeType="clickEffect" fill="hold" presetClass="entr" presetID="3" presetSubtype="10">
                                  <p:stCondLst>
                                    <p:cond delay="0"/>
                                  </p:stCondLst>
                                  <p:childTnLst>
                                    <p:set>
                                      <p:cBhvr>
                                        <p:cTn id="334" dur="1" fill="hold">
                                          <p:stCondLst>
                                            <p:cond delay="0"/>
                                          </p:stCondLst>
                                        </p:cTn>
                                        <p:tgtEl>
                                          <p:spTgt spid="392">
                                            <p:txEl>
                                              <p:pRg st="4" end="4"/>
                                            </p:txEl>
                                          </p:spTgt>
                                        </p:tgtEl>
                                        <p:attrNameLst>
                                          <p:attrName>style.visibility</p:attrName>
                                        </p:attrNameLst>
                                      </p:cBhvr>
                                      <p:to>
                                        <p:strVal val="visible"/>
                                      </p:to>
                                    </p:set>
                                    <p:animEffect filter="blinds(horizontal)" transition="in">
                                      <p:cBhvr additive="repl">
                                        <p:cTn id="335" dur="500"/>
                                        <p:tgtEl>
                                          <p:spTgt spid="392">
                                            <p:txEl>
                                              <p:pRg st="4" end="4"/>
                                            </p:txEl>
                                          </p:spTgt>
                                        </p:tgtEl>
                                      </p:cBhvr>
                                    </p:animEffect>
                                  </p:childTnLst>
                                </p:cTn>
                              </p:par>
                            </p:childTnLst>
                          </p:cTn>
                        </p:par>
                      </p:childTnLst>
                    </p:cTn>
                  </p:par>
                  <p:par>
                    <p:cTn id="336" fill="hold">
                      <p:stCondLst>
                        <p:cond delay="indefinite"/>
                      </p:stCondLst>
                      <p:childTnLst>
                        <p:par>
                          <p:cTn id="337" fill="hold">
                            <p:stCondLst>
                              <p:cond delay="0"/>
                            </p:stCondLst>
                            <p:childTnLst>
                              <p:par>
                                <p:cTn id="338" nodeType="clickEffect" fill="hold" presetClass="entr" presetID="2" presetSubtype="4">
                                  <p:stCondLst>
                                    <p:cond delay="0"/>
                                  </p:stCondLst>
                                  <p:childTnLst>
                                    <p:set>
                                      <p:cBhvr>
                                        <p:cTn id="339" dur="1" fill="hold">
                                          <p:stCondLst>
                                            <p:cond delay="0"/>
                                          </p:stCondLst>
                                        </p:cTn>
                                        <p:tgtEl>
                                          <p:spTgt spid="392">
                                            <p:txEl>
                                              <p:pRg st="5" end="5"/>
                                            </p:txEl>
                                          </p:spTgt>
                                        </p:tgtEl>
                                        <p:attrNameLst>
                                          <p:attrName>style.visibility</p:attrName>
                                        </p:attrNameLst>
                                      </p:cBhvr>
                                      <p:to>
                                        <p:strVal val="visible"/>
                                      </p:to>
                                    </p:set>
                                    <p:anim calcmode="lin" valueType="num">
                                      <p:cBhvr additive="repl">
                                        <p:cTn id="340" dur="500" fill="hold"/>
                                        <p:tgtEl>
                                          <p:spTgt spid="392">
                                            <p:txEl>
                                              <p:pRg st="5" end="5"/>
                                            </p:txEl>
                                          </p:spTgt>
                                        </p:tgtEl>
                                        <p:attrNameLst>
                                          <p:attrName>ppt_x</p:attrName>
                                        </p:attrNameLst>
                                      </p:cBhvr>
                                      <p:tavLst>
                                        <p:tav tm="0">
                                          <p:val>
                                            <p:strVal val="#ppt_x"/>
                                          </p:val>
                                        </p:tav>
                                        <p:tav tm="100000">
                                          <p:val>
                                            <p:strVal val="#ppt_x"/>
                                          </p:val>
                                        </p:tav>
                                      </p:tavLst>
                                    </p:anim>
                                    <p:anim calcmode="lin" valueType="num">
                                      <p:cBhvr additive="repl">
                                        <p:cTn id="341" dur="500" fill="hold"/>
                                        <p:tgtEl>
                                          <p:spTgt spid="39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4"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Unapproved Parts</a:t>
            </a:r>
            <a:endParaRPr b="0" lang="en-US" sz="4400" spc="-1" strike="noStrike">
              <a:latin typeface="Arial"/>
            </a:endParaRPr>
          </a:p>
        </p:txBody>
      </p:sp>
      <p:sp>
        <p:nvSpPr>
          <p:cNvPr id="395" name="CustomShape 2"/>
          <p:cNvSpPr/>
          <p:nvPr/>
        </p:nvSpPr>
        <p:spPr>
          <a:xfrm>
            <a:off x="457200" y="2697120"/>
            <a:ext cx="8227440" cy="3701520"/>
          </a:xfrm>
          <a:prstGeom prst="rect">
            <a:avLst/>
          </a:prstGeom>
          <a:noFill/>
          <a:ln>
            <a:noFill/>
          </a:ln>
        </p:spPr>
        <p:style>
          <a:lnRef idx="0"/>
          <a:fillRef idx="0"/>
          <a:effectRef idx="0"/>
          <a:fontRef idx="minor"/>
        </p:style>
        <p:txBody>
          <a:bodyPr lIns="90000" rIns="90000" tIns="46800" bIns="46800"/>
          <a:p>
            <a:pPr marL="325080" indent="-322920">
              <a:lnSpc>
                <a:spcPct val="100000"/>
              </a:lnSpc>
              <a:buClr>
                <a:srgbClr val="00007d"/>
              </a:buClr>
              <a:buSzPct val="75000"/>
              <a:buFont typeface="Wingdings" charset="2"/>
              <a:buChar char=""/>
            </a:pPr>
            <a:r>
              <a:rPr b="0" lang="en-US" sz="2400" spc="-1" strike="noStrike">
                <a:solidFill>
                  <a:srgbClr val="000000"/>
                </a:solidFill>
                <a:latin typeface="Arial"/>
                <a:ea typeface="DejaVu Sans"/>
              </a:rPr>
              <a:t>A part, component, or material that has not been manufactured in accordance with the approval procedures in CFR § 21.305, or has not been repaired in accordance with CFR Part 43; </a:t>
            </a:r>
            <a:endParaRPr b="0" lang="en-US" sz="2400" spc="-1" strike="noStrike">
              <a:latin typeface="Arial"/>
            </a:endParaRPr>
          </a:p>
          <a:p>
            <a:pPr marL="325080" indent="-322920">
              <a:lnSpc>
                <a:spcPct val="100000"/>
              </a:lnSpc>
              <a:buClr>
                <a:srgbClr val="00007d"/>
              </a:buClr>
              <a:buSzPct val="75000"/>
              <a:buFont typeface="Wingdings" charset="2"/>
              <a:buChar char=""/>
            </a:pPr>
            <a:r>
              <a:rPr b="0" lang="en-US" sz="2400" spc="-1" strike="noStrike">
                <a:solidFill>
                  <a:srgbClr val="000000"/>
                </a:solidFill>
                <a:latin typeface="Arial"/>
                <a:ea typeface="DejaVu Sans"/>
              </a:rPr>
              <a:t>A part, component, or material that does not conform to an approved type design.</a:t>
            </a:r>
            <a:endParaRPr b="0" lang="en-US" sz="2400" spc="-1" strike="noStrike">
              <a:latin typeface="Arial"/>
            </a:endParaRPr>
          </a:p>
          <a:p>
            <a:pPr marL="325080" indent="-322920">
              <a:lnSpc>
                <a:spcPct val="100000"/>
              </a:lnSpc>
              <a:buClr>
                <a:srgbClr val="00007d"/>
              </a:buClr>
              <a:buSzPct val="75000"/>
              <a:buFont typeface="Wingdings" charset="2"/>
              <a:buChar char=""/>
            </a:pPr>
            <a:r>
              <a:rPr b="0" lang="en-US" sz="2400" spc="-1" strike="noStrike">
                <a:solidFill>
                  <a:srgbClr val="000000"/>
                </a:solidFill>
                <a:latin typeface="Arial"/>
                <a:ea typeface="DejaVu Sans"/>
              </a:rPr>
              <a:t>Part with no traceability or approval documentation (Ebay / Hardware store)   </a:t>
            </a:r>
            <a:endParaRPr b="0" lang="en-US" sz="2400" spc="-1" strike="noStrike">
              <a:latin typeface="Arial"/>
            </a:endParaRPr>
          </a:p>
          <a:p>
            <a:pPr marL="325080" indent="-322920">
              <a:lnSpc>
                <a:spcPct val="100000"/>
              </a:lnSpc>
              <a:buClr>
                <a:srgbClr val="00007d"/>
              </a:buClr>
              <a:buSzPct val="75000"/>
              <a:buFont typeface="Wingdings" charset="2"/>
              <a:buChar char=""/>
            </a:pPr>
            <a:r>
              <a:rPr b="0" lang="en-US" sz="2400" spc="-1" strike="noStrike">
                <a:solidFill>
                  <a:srgbClr val="000000"/>
                </a:solidFill>
                <a:latin typeface="Arial"/>
                <a:ea typeface="DejaVu Sans"/>
              </a:rPr>
              <a:t>Unapproved parts </a:t>
            </a:r>
            <a:r>
              <a:rPr b="1" lang="en-US" sz="2400" spc="-1" strike="noStrike" u="sng">
                <a:solidFill>
                  <a:srgbClr val="000000"/>
                </a:solidFill>
                <a:uFill>
                  <a:solidFill>
                    <a:srgbClr val="ffffff"/>
                  </a:solidFill>
                </a:uFill>
                <a:latin typeface="Arial"/>
                <a:ea typeface="DejaVu Sans"/>
              </a:rPr>
              <a:t>may not</a:t>
            </a:r>
            <a:r>
              <a:rPr b="0" lang="en-US" sz="2400" spc="-1" strike="noStrike">
                <a:solidFill>
                  <a:srgbClr val="000000"/>
                </a:solidFill>
                <a:latin typeface="Arial"/>
                <a:ea typeface="DejaVu Sans"/>
              </a:rPr>
              <a:t> be installed on a type certificated product </a:t>
            </a:r>
            <a:endParaRPr b="0" lang="en-US" sz="2400" spc="-1" strike="noStrike">
              <a:latin typeface="Arial"/>
            </a:endParaRPr>
          </a:p>
        </p:txBody>
      </p:sp>
      <p:pic>
        <p:nvPicPr>
          <p:cNvPr id="396" name="" descr=""/>
          <p:cNvPicPr/>
          <p:nvPr/>
        </p:nvPicPr>
        <p:blipFill>
          <a:blip r:embed="rId1"/>
          <a:stretch/>
        </p:blipFill>
        <p:spPr>
          <a:xfrm>
            <a:off x="7132680" y="73080"/>
            <a:ext cx="1918800" cy="2623680"/>
          </a:xfrm>
          <a:prstGeom prst="rect">
            <a:avLst/>
          </a:prstGeom>
          <a:ln>
            <a:noFill/>
          </a:ln>
        </p:spPr>
      </p:pic>
    </p:spTree>
  </p:cSld>
  <p:timing>
    <p:tnLst>
      <p:par>
        <p:cTn id="342" dur="indefinite" restart="never" nodeType="tmRoot">
          <p:childTnLst>
            <p:seq>
              <p:cTn id="343" dur="indefinite"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7" name="CustomShape 1"/>
          <p:cNvSpPr/>
          <p:nvPr/>
        </p:nvSpPr>
        <p:spPr>
          <a:xfrm>
            <a:off x="456840" y="456840"/>
            <a:ext cx="8216280" cy="1358280"/>
          </a:xfrm>
          <a:prstGeom prst="rect">
            <a:avLst/>
          </a:prstGeom>
          <a:noFill/>
          <a:ln>
            <a:noFill/>
          </a:ln>
        </p:spPr>
        <p:style>
          <a:lnRef idx="0"/>
          <a:fillRef idx="0"/>
          <a:effectRef idx="0"/>
          <a:fontRef idx="minor"/>
        </p:style>
      </p:sp>
      <p:sp>
        <p:nvSpPr>
          <p:cNvPr id="398" name="CustomShape 2"/>
          <p:cNvSpPr/>
          <p:nvPr/>
        </p:nvSpPr>
        <p:spPr>
          <a:xfrm>
            <a:off x="456840" y="1981080"/>
            <a:ext cx="8216280" cy="3872880"/>
          </a:xfrm>
          <a:prstGeom prst="rect">
            <a:avLst/>
          </a:prstGeom>
          <a:noFill/>
          <a:ln>
            <a:noFill/>
          </a:ln>
        </p:spPr>
        <p:style>
          <a:lnRef idx="0"/>
          <a:fillRef idx="0"/>
          <a:effectRef idx="0"/>
          <a:fontRef idx="minor"/>
        </p:style>
      </p:sp>
      <p:pic>
        <p:nvPicPr>
          <p:cNvPr id="399" name="" descr=""/>
          <p:cNvPicPr/>
          <p:nvPr/>
        </p:nvPicPr>
        <p:blipFill>
          <a:blip r:embed="rId1"/>
          <a:stretch/>
        </p:blipFill>
        <p:spPr>
          <a:xfrm>
            <a:off x="-3382920" y="-2881440"/>
            <a:ext cx="16350480" cy="10834200"/>
          </a:xfrm>
          <a:prstGeom prst="rect">
            <a:avLst/>
          </a:prstGeom>
          <a:ln>
            <a:noFill/>
          </a:ln>
        </p:spPr>
      </p:pic>
    </p:spTree>
  </p:cSld>
  <p:timing>
    <p:tnLst>
      <p:par>
        <p:cTn id="344" dur="indefinite" restart="never" nodeType="tmRoot">
          <p:childTnLst>
            <p:seq>
              <p:cTn id="345"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0" name="CustomShape 1"/>
          <p:cNvSpPr/>
          <p:nvPr/>
        </p:nvSpPr>
        <p:spPr>
          <a:xfrm>
            <a:off x="457200" y="274680"/>
            <a:ext cx="8227440" cy="958320"/>
          </a:xfrm>
          <a:prstGeom prst="rect">
            <a:avLst/>
          </a:prstGeom>
          <a:noFill/>
          <a:ln>
            <a:noFill/>
          </a:ln>
        </p:spPr>
        <p:style>
          <a:lnRef idx="0"/>
          <a:fillRef idx="0"/>
          <a:effectRef idx="0"/>
          <a:fontRef idx="minor"/>
        </p:style>
        <p:txBody>
          <a:bodyPr lIns="90000" rIns="90000" tIns="46800" bIns="46800" anchor="ctr"/>
          <a:p>
            <a:pPr>
              <a:lnSpc>
                <a:spcPct val="100000"/>
              </a:lnSpc>
            </a:pPr>
            <a:r>
              <a:rPr b="1" lang="en-US" sz="2800" spc="-1" strike="noStrike">
                <a:solidFill>
                  <a:srgbClr val="ff0000"/>
                </a:solidFill>
                <a:latin typeface="Arial"/>
                <a:ea typeface="DejaVu Sans"/>
              </a:rPr>
              <a:t>AIRWORTHINESS LIMITATIONS</a:t>
            </a:r>
            <a:endParaRPr b="0" lang="en-US" sz="2800" spc="-1" strike="noStrike">
              <a:latin typeface="Arial"/>
            </a:endParaRPr>
          </a:p>
        </p:txBody>
      </p:sp>
      <p:sp>
        <p:nvSpPr>
          <p:cNvPr id="401" name="CustomShape 2"/>
          <p:cNvSpPr/>
          <p:nvPr/>
        </p:nvSpPr>
        <p:spPr>
          <a:xfrm>
            <a:off x="365040" y="1646280"/>
            <a:ext cx="5133600" cy="4934880"/>
          </a:xfrm>
          <a:prstGeom prst="rect">
            <a:avLst/>
          </a:prstGeom>
          <a:noFill/>
          <a:ln>
            <a:noFill/>
          </a:ln>
        </p:spPr>
        <p:style>
          <a:lnRef idx="0"/>
          <a:fillRef idx="0"/>
          <a:effectRef idx="0"/>
          <a:fontRef idx="minor"/>
        </p:style>
        <p:txBody>
          <a:bodyPr lIns="90000" rIns="90000" tIns="46800" bIns="46800"/>
          <a:p>
            <a:pPr marL="325080" indent="-322920">
              <a:lnSpc>
                <a:spcPct val="90000"/>
              </a:lnSpc>
              <a:buClr>
                <a:srgbClr val="00007d"/>
              </a:buClr>
              <a:buSzPct val="75000"/>
              <a:buFont typeface="Wingdings" charset="2"/>
              <a:buChar char=""/>
            </a:pPr>
            <a:r>
              <a:rPr b="0" lang="en-US" sz="2600" spc="-1" strike="noStrike">
                <a:solidFill>
                  <a:srgbClr val="000000"/>
                </a:solidFill>
                <a:latin typeface="Arial"/>
                <a:ea typeface="DejaVu Sans"/>
              </a:rPr>
              <a:t>All Instructions for Continued Airworthiness Manuals (Maintenance Manuals) contain a section of mandatory maintenance items.  This section </a:t>
            </a:r>
            <a:r>
              <a:rPr b="1" lang="en-US" sz="2600" spc="-1" strike="noStrike" u="sng">
                <a:solidFill>
                  <a:srgbClr val="000000"/>
                </a:solidFill>
                <a:uFill>
                  <a:solidFill>
                    <a:srgbClr val="ffffff"/>
                  </a:solidFill>
                </a:uFill>
                <a:latin typeface="Arial"/>
                <a:ea typeface="DejaVu Sans"/>
              </a:rPr>
              <a:t>must</a:t>
            </a:r>
            <a:r>
              <a:rPr b="0" lang="en-US" sz="2600" spc="-1" strike="noStrike">
                <a:solidFill>
                  <a:srgbClr val="000000"/>
                </a:solidFill>
                <a:latin typeface="Arial"/>
                <a:ea typeface="DejaVu Sans"/>
              </a:rPr>
              <a:t> be followed in ordered to maintain the airworthiness of the aircraft. </a:t>
            </a:r>
            <a:endParaRPr b="0" lang="en-US" sz="2600" spc="-1" strike="noStrike">
              <a:latin typeface="Arial"/>
            </a:endParaRPr>
          </a:p>
          <a:p>
            <a:pPr marL="341280" indent="-323280">
              <a:lnSpc>
                <a:spcPct val="90000"/>
              </a:lnSpc>
            </a:pPr>
            <a:r>
              <a:rPr b="0" lang="en-US" sz="1000" spc="-1" strike="noStrike">
                <a:solidFill>
                  <a:srgbClr val="000000"/>
                </a:solidFill>
                <a:latin typeface="Arial"/>
                <a:ea typeface="DejaVu Sans"/>
              </a:rPr>
              <a:t> </a:t>
            </a:r>
            <a:endParaRPr b="0" lang="en-US" sz="1000" spc="-1" strike="noStrike">
              <a:latin typeface="Arial"/>
            </a:endParaRPr>
          </a:p>
          <a:p>
            <a:pPr marL="325080" indent="-322920">
              <a:lnSpc>
                <a:spcPct val="90000"/>
              </a:lnSpc>
              <a:buClr>
                <a:srgbClr val="00007d"/>
              </a:buClr>
              <a:buSzPct val="75000"/>
              <a:buFont typeface="Wingdings" charset="2"/>
              <a:buChar char=""/>
            </a:pPr>
            <a:r>
              <a:rPr b="0" lang="en-US" sz="2600" spc="-1" strike="noStrike">
                <a:solidFill>
                  <a:srgbClr val="000000"/>
                </a:solidFill>
                <a:latin typeface="Arial"/>
                <a:ea typeface="DejaVu Sans"/>
              </a:rPr>
              <a:t>These are typically requirements for inspections and replacements of life limited parts</a:t>
            </a:r>
            <a:r>
              <a:rPr b="0" lang="en-US" sz="2400" spc="-1" strike="noStrike">
                <a:solidFill>
                  <a:srgbClr val="000000"/>
                </a:solidFill>
                <a:latin typeface="Arial"/>
                <a:ea typeface="DejaVu Sans"/>
              </a:rPr>
              <a:t>.</a:t>
            </a:r>
            <a:endParaRPr b="0" lang="en-US" sz="2400" spc="-1" strike="noStrike">
              <a:latin typeface="Arial"/>
            </a:endParaRPr>
          </a:p>
          <a:p>
            <a:pPr marL="341280" indent="-323280">
              <a:lnSpc>
                <a:spcPct val="90000"/>
              </a:lnSpc>
            </a:pPr>
            <a:r>
              <a:rPr b="0" lang="en-US" sz="2400" spc="-1" strike="noStrike">
                <a:solidFill>
                  <a:srgbClr val="000000"/>
                </a:solidFill>
                <a:latin typeface="Arial"/>
                <a:ea typeface="DejaVu Sans"/>
              </a:rPr>
              <a:t> </a:t>
            </a:r>
            <a:endParaRPr b="0" lang="en-US" sz="2400" spc="-1" strike="noStrike">
              <a:latin typeface="Arial"/>
            </a:endParaRPr>
          </a:p>
          <a:p>
            <a:pPr marL="341280" indent="-323280">
              <a:lnSpc>
                <a:spcPct val="90000"/>
              </a:lnSpc>
            </a:pPr>
            <a:r>
              <a:rPr b="0" lang="en-US" sz="2400" spc="-1" strike="noStrike">
                <a:solidFill>
                  <a:srgbClr val="000000"/>
                </a:solidFill>
                <a:latin typeface="Arial"/>
                <a:ea typeface="DejaVu Sans"/>
              </a:rPr>
              <a:t> </a:t>
            </a:r>
            <a:endParaRPr b="0" lang="en-US" sz="2400" spc="-1" strike="noStrike">
              <a:latin typeface="Arial"/>
            </a:endParaRPr>
          </a:p>
        </p:txBody>
      </p:sp>
      <p:pic>
        <p:nvPicPr>
          <p:cNvPr id="402" name="" descr=""/>
          <p:cNvPicPr/>
          <p:nvPr/>
        </p:nvPicPr>
        <p:blipFill>
          <a:blip r:embed="rId1"/>
          <a:stretch/>
        </p:blipFill>
        <p:spPr>
          <a:xfrm rot="5340000">
            <a:off x="4547520" y="2371680"/>
            <a:ext cx="5349240" cy="3007800"/>
          </a:xfrm>
          <a:prstGeom prst="rect">
            <a:avLst/>
          </a:prstGeom>
          <a:ln>
            <a:noFill/>
          </a:ln>
        </p:spPr>
      </p:pic>
    </p:spTree>
  </p:cSld>
  <p:timing>
    <p:tnLst>
      <p:par>
        <p:cTn id="346" dur="indefinite" restart="never" nodeType="tmRoot">
          <p:childTnLst>
            <p:seq>
              <p:cTn id="347" dur="indefinite"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3" name="CustomShape 1"/>
          <p:cNvSpPr/>
          <p:nvPr/>
        </p:nvSpPr>
        <p:spPr>
          <a:xfrm>
            <a:off x="639720" y="274680"/>
            <a:ext cx="8227440" cy="9122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2800" spc="-1" strike="noStrike">
                <a:solidFill>
                  <a:srgbClr val="ff0000"/>
                </a:solidFill>
                <a:latin typeface="Arial"/>
                <a:ea typeface="DejaVu Sans"/>
              </a:rPr>
              <a:t>AIRWORTHINESS LIMITATIONS</a:t>
            </a:r>
            <a:endParaRPr b="0" lang="en-US" sz="2800" spc="-1" strike="noStrike">
              <a:latin typeface="Arial"/>
            </a:endParaRPr>
          </a:p>
        </p:txBody>
      </p:sp>
      <p:sp>
        <p:nvSpPr>
          <p:cNvPr id="404" name="CustomShape 2"/>
          <p:cNvSpPr/>
          <p:nvPr/>
        </p:nvSpPr>
        <p:spPr>
          <a:xfrm>
            <a:off x="274680" y="1325160"/>
            <a:ext cx="8227440" cy="591480"/>
          </a:xfrm>
          <a:prstGeom prst="rect">
            <a:avLst/>
          </a:prstGeom>
          <a:noFill/>
          <a:ln>
            <a:noFill/>
          </a:ln>
        </p:spPr>
        <p:style>
          <a:lnRef idx="0"/>
          <a:fillRef idx="0"/>
          <a:effectRef idx="0"/>
          <a:fontRef idx="minor"/>
        </p:style>
        <p:txBody>
          <a:bodyPr lIns="90000" rIns="90000" tIns="46800" bIns="46800"/>
          <a:p>
            <a:pPr marL="341280" indent="-323280">
              <a:lnSpc>
                <a:spcPct val="90000"/>
              </a:lnSpc>
            </a:pPr>
            <a:r>
              <a:rPr b="0" lang="en-US" sz="2400" spc="-1" strike="noStrike">
                <a:solidFill>
                  <a:srgbClr val="000000"/>
                </a:solidFill>
                <a:latin typeface="Arial"/>
                <a:ea typeface="DejaVu Sans"/>
              </a:rPr>
              <a:t> </a:t>
            </a:r>
            <a:endParaRPr b="0" lang="en-US" sz="2400" spc="-1" strike="noStrike">
              <a:latin typeface="Arial"/>
            </a:endParaRPr>
          </a:p>
          <a:p>
            <a:pPr marL="341280" indent="-323280">
              <a:lnSpc>
                <a:spcPct val="90000"/>
              </a:lnSpc>
            </a:pPr>
            <a:r>
              <a:rPr b="0" lang="en-US" sz="2400" spc="-1" strike="noStrike">
                <a:solidFill>
                  <a:srgbClr val="000000"/>
                </a:solidFill>
                <a:latin typeface="Arial"/>
                <a:ea typeface="DejaVu Sans"/>
              </a:rPr>
              <a:t> </a:t>
            </a:r>
            <a:endParaRPr b="0" lang="en-US" sz="2400" spc="-1" strike="noStrike">
              <a:latin typeface="Arial"/>
            </a:endParaRPr>
          </a:p>
          <a:p>
            <a:pPr marL="341280" indent="-323280">
              <a:lnSpc>
                <a:spcPct val="90000"/>
              </a:lnSpc>
            </a:pPr>
            <a:r>
              <a:rPr b="0" lang="en-US" sz="2400" spc="-1" strike="noStrike">
                <a:solidFill>
                  <a:srgbClr val="000000"/>
                </a:solidFill>
                <a:latin typeface="Arial"/>
                <a:ea typeface="DejaVu Sans"/>
              </a:rPr>
              <a:t> </a:t>
            </a:r>
            <a:endParaRPr b="0" lang="en-US" sz="2400" spc="-1" strike="noStrike">
              <a:latin typeface="Arial"/>
            </a:endParaRPr>
          </a:p>
        </p:txBody>
      </p:sp>
      <p:sp>
        <p:nvSpPr>
          <p:cNvPr id="405" name="CustomShape 3"/>
          <p:cNvSpPr/>
          <p:nvPr/>
        </p:nvSpPr>
        <p:spPr>
          <a:xfrm>
            <a:off x="115920" y="941400"/>
            <a:ext cx="8684640" cy="49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lgn="just">
              <a:lnSpc>
                <a:spcPct val="100000"/>
              </a:lnSpc>
            </a:pPr>
            <a:r>
              <a:rPr b="0" lang="en-US" sz="1800" spc="-1" strike="noStrike">
                <a:solidFill>
                  <a:srgbClr val="000000"/>
                </a:solidFill>
                <a:latin typeface="Arial"/>
                <a:ea typeface="Arial"/>
              </a:rPr>
              <a:t> </a:t>
            </a:r>
            <a:endParaRPr b="0" lang="en-US" sz="1800" spc="-1" strike="noStrike">
              <a:latin typeface="Arial"/>
            </a:endParaRPr>
          </a:p>
          <a:p>
            <a:pPr algn="just">
              <a:lnSpc>
                <a:spcPct val="100000"/>
              </a:lnSpc>
            </a:pPr>
            <a:r>
              <a:rPr b="1" lang="en-US" sz="2200" spc="-1" strike="noStrike">
                <a:solidFill>
                  <a:srgbClr val="000000"/>
                </a:solidFill>
                <a:latin typeface="Arial"/>
                <a:ea typeface="ufhRk+-jhy0U+hC+XGeOS2Kw=="/>
              </a:rPr>
              <a:t>CFR Part 31</a:t>
            </a:r>
            <a:r>
              <a:rPr b="0" lang="en-US" sz="2200" spc="-1" strike="noStrike">
                <a:solidFill>
                  <a:srgbClr val="000000"/>
                </a:solidFill>
                <a:latin typeface="Arial"/>
                <a:ea typeface="ufhRk+-jhy0U+hC+XGeOS2Kw=="/>
              </a:rPr>
              <a:t> </a:t>
            </a:r>
            <a:r>
              <a:rPr b="1" lang="en-US" sz="2200" spc="-1" strike="noStrike">
                <a:solidFill>
                  <a:srgbClr val="000000"/>
                </a:solidFill>
                <a:latin typeface="Arial"/>
                <a:ea typeface="ufhRk+-jhy0U+hC+XGeOS2Kw=="/>
              </a:rPr>
              <a:t>Appx A A31.4</a:t>
            </a:r>
            <a:r>
              <a:rPr b="0" lang="en-US" sz="2200" spc="-1" strike="noStrike">
                <a:solidFill>
                  <a:srgbClr val="000000"/>
                </a:solidFill>
                <a:latin typeface="Arial"/>
                <a:ea typeface="ufhRk+-jhy0U+hC+XGeOS2Kw=="/>
              </a:rPr>
              <a:t> “The Airworthiness Limitations Section is FAA approved and specifies maintenance required under Part 43.16 and 91.403 of the Code of Federal Regulations.”</a:t>
            </a:r>
            <a:endParaRPr b="0" lang="en-US" sz="2200" spc="-1" strike="noStrike">
              <a:latin typeface="Arial"/>
            </a:endParaRPr>
          </a:p>
          <a:p>
            <a:pPr algn="just">
              <a:lnSpc>
                <a:spcPct val="100000"/>
              </a:lnSpc>
            </a:pPr>
            <a:r>
              <a:rPr b="0" lang="en-US" sz="1000" spc="-1" strike="noStrike">
                <a:solidFill>
                  <a:srgbClr val="000000"/>
                </a:solidFill>
                <a:latin typeface="Arial"/>
                <a:ea typeface="ufhRk+-jhy0U+hC+XGeOS2Kw=="/>
              </a:rPr>
              <a:t> </a:t>
            </a:r>
            <a:endParaRPr b="0" lang="en-US" sz="1000" spc="-1" strike="noStrike">
              <a:latin typeface="Arial"/>
            </a:endParaRPr>
          </a:p>
          <a:p>
            <a:pPr algn="just">
              <a:lnSpc>
                <a:spcPct val="100000"/>
              </a:lnSpc>
            </a:pPr>
            <a:r>
              <a:rPr b="1" lang="en-US" sz="2200" spc="-1" strike="noStrike">
                <a:solidFill>
                  <a:srgbClr val="000000"/>
                </a:solidFill>
                <a:latin typeface="Arial"/>
                <a:ea typeface="ufhRk+-jhy0U+hC+XGeOS2Kw=="/>
              </a:rPr>
              <a:t>CFR Part 43.16</a:t>
            </a:r>
            <a:r>
              <a:rPr b="0" lang="en-US" sz="2200" spc="-1" strike="noStrike">
                <a:solidFill>
                  <a:srgbClr val="000000"/>
                </a:solidFill>
                <a:latin typeface="Arial"/>
                <a:ea typeface="ufhRk+-jhy0U+hC+XGeOS2Kw=="/>
              </a:rPr>
              <a:t> states: “Each person performing an inspection or other maintenance specified in an Airworthiness Limitations section of a manufacturer’s maintenance manual or Instructions for Continued Airworthiness shall perform the inspections or other maintenance in accordance with that section...”</a:t>
            </a:r>
            <a:endParaRPr b="0" lang="en-US" sz="2200" spc="-1" strike="noStrike">
              <a:latin typeface="Arial"/>
            </a:endParaRPr>
          </a:p>
          <a:p>
            <a:pPr algn="just">
              <a:lnSpc>
                <a:spcPct val="100000"/>
              </a:lnSpc>
            </a:pPr>
            <a:r>
              <a:rPr b="0" lang="en-US" sz="1000" spc="-1" strike="noStrike">
                <a:solidFill>
                  <a:srgbClr val="000000"/>
                </a:solidFill>
                <a:latin typeface="Arial"/>
                <a:ea typeface="ufhRk+-jhy0U+hC+XGeOS2Kw=="/>
              </a:rPr>
              <a:t> </a:t>
            </a:r>
            <a:endParaRPr b="0" lang="en-US" sz="1000" spc="-1" strike="noStrike">
              <a:latin typeface="Arial"/>
            </a:endParaRPr>
          </a:p>
          <a:p>
            <a:pPr algn="just">
              <a:lnSpc>
                <a:spcPct val="100000"/>
              </a:lnSpc>
            </a:pPr>
            <a:r>
              <a:rPr b="1" lang="en-US" sz="2200" spc="-1" strike="noStrike">
                <a:solidFill>
                  <a:srgbClr val="000000"/>
                </a:solidFill>
                <a:latin typeface="Arial"/>
                <a:ea typeface="ufhRk+-jhy0U+hC+XGeOS2Kw=="/>
              </a:rPr>
              <a:t>CFR Part 91.403(c)</a:t>
            </a:r>
            <a:r>
              <a:rPr b="0" lang="en-US" sz="2200" spc="-1" strike="noStrike">
                <a:solidFill>
                  <a:srgbClr val="000000"/>
                </a:solidFill>
                <a:latin typeface="Arial"/>
                <a:ea typeface="ufhRk+-jhy0U+hC+XGeOS2Kw=="/>
              </a:rPr>
              <a:t> “No person may operate an aircraft for which a manufacturer's maintenance manual or instructions for continued airworthiness has been issued that contains an airworthiness limitations section unless the mandatory replacement times, inspection intervals, and related procedures specified in that section...have been complied with.”</a:t>
            </a:r>
            <a:endParaRPr b="0" lang="en-US" sz="2200" spc="-1" strike="noStrike">
              <a:latin typeface="Arial"/>
            </a:endParaRPr>
          </a:p>
          <a:p>
            <a:pPr algn="just">
              <a:lnSpc>
                <a:spcPct val="100000"/>
              </a:lnSpc>
            </a:pPr>
            <a:r>
              <a:rPr b="0" lang="en-US" sz="1600" spc="-1" strike="noStrike">
                <a:solidFill>
                  <a:srgbClr val="000000"/>
                </a:solidFill>
                <a:latin typeface="Arial"/>
                <a:ea typeface="ufhRk+-jhy0U+hC+XGeOS2Kw=="/>
              </a:rPr>
              <a:t> </a:t>
            </a:r>
            <a:endParaRPr b="0" lang="en-US" sz="1600" spc="-1" strike="noStrike">
              <a:latin typeface="Arial"/>
            </a:endParaRPr>
          </a:p>
          <a:p>
            <a:pPr algn="just">
              <a:lnSpc>
                <a:spcPct val="100000"/>
              </a:lnSpc>
            </a:pPr>
            <a:r>
              <a:rPr b="0" lang="en-US" sz="1600" spc="-1" strike="noStrike">
                <a:solidFill>
                  <a:srgbClr val="000000"/>
                </a:solidFill>
                <a:latin typeface="Arial"/>
                <a:ea typeface="ufhRk+-jhy0U+hC+XGeOS2Kw=="/>
              </a:rPr>
              <a:t> </a:t>
            </a:r>
            <a:endParaRPr b="0" lang="en-US" sz="1600" spc="-1" strike="noStrike">
              <a:latin typeface="Arial"/>
            </a:endParaRPr>
          </a:p>
        </p:txBody>
      </p:sp>
    </p:spTree>
  </p:cSld>
  <p:timing>
    <p:tnLst>
      <p:par>
        <p:cTn id="348" dur="indefinite" restart="never" nodeType="tmRoot">
          <p:childTnLst>
            <p:seq>
              <p:cTn id="349" dur="indefinite" nodeType="mainSeq">
                <p:childTnLst>
                  <p:par>
                    <p:cTn id="350" fill="hold">
                      <p:stCondLst>
                        <p:cond delay="indefinite"/>
                      </p:stCondLst>
                      <p:childTnLst>
                        <p:par>
                          <p:cTn id="351" fill="hold">
                            <p:stCondLst>
                              <p:cond delay="0"/>
                            </p:stCondLst>
                            <p:childTnLst>
                              <p:par>
                                <p:cTn id="352" nodeType="clickEffect" fill="hold" presetClass="entr" presetID="2" presetSubtype="4">
                                  <p:stCondLst>
                                    <p:cond delay="0"/>
                                  </p:stCondLst>
                                  <p:childTnLst>
                                    <p:set>
                                      <p:cBhvr>
                                        <p:cTn id="353" dur="1" fill="hold">
                                          <p:stCondLst>
                                            <p:cond delay="0"/>
                                          </p:stCondLst>
                                        </p:cTn>
                                        <p:tgtEl>
                                          <p:spTgt spid="405">
                                            <p:txEl>
                                              <p:pRg st="1" end="1"/>
                                            </p:txEl>
                                          </p:spTgt>
                                        </p:tgtEl>
                                        <p:attrNameLst>
                                          <p:attrName>style.visibility</p:attrName>
                                        </p:attrNameLst>
                                      </p:cBhvr>
                                      <p:to>
                                        <p:strVal val="visible"/>
                                      </p:to>
                                    </p:set>
                                    <p:anim calcmode="lin" valueType="num">
                                      <p:cBhvr additive="repl">
                                        <p:cTn id="354" dur="500" fill="hold"/>
                                        <p:tgtEl>
                                          <p:spTgt spid="405">
                                            <p:txEl>
                                              <p:pRg st="1" end="1"/>
                                            </p:txEl>
                                          </p:spTgt>
                                        </p:tgtEl>
                                        <p:attrNameLst>
                                          <p:attrName>ppt_x</p:attrName>
                                        </p:attrNameLst>
                                      </p:cBhvr>
                                      <p:tavLst>
                                        <p:tav tm="0">
                                          <p:val>
                                            <p:strVal val="#ppt_x"/>
                                          </p:val>
                                        </p:tav>
                                        <p:tav tm="100000">
                                          <p:val>
                                            <p:strVal val="#ppt_x"/>
                                          </p:val>
                                        </p:tav>
                                      </p:tavLst>
                                    </p:anim>
                                    <p:anim calcmode="lin" valueType="num">
                                      <p:cBhvr additive="repl">
                                        <p:cTn id="355" dur="500" fill="hold"/>
                                        <p:tgtEl>
                                          <p:spTgt spid="4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6" fill="hold">
                      <p:stCondLst>
                        <p:cond delay="indefinite"/>
                      </p:stCondLst>
                      <p:childTnLst>
                        <p:par>
                          <p:cTn id="357" fill="hold">
                            <p:stCondLst>
                              <p:cond delay="0"/>
                            </p:stCondLst>
                            <p:childTnLst>
                              <p:par>
                                <p:cTn id="358" nodeType="clickEffect" fill="hold" presetClass="entr" presetID="2" presetSubtype="4">
                                  <p:stCondLst>
                                    <p:cond delay="0"/>
                                  </p:stCondLst>
                                  <p:childTnLst>
                                    <p:set>
                                      <p:cBhvr>
                                        <p:cTn id="359" dur="1" fill="hold">
                                          <p:stCondLst>
                                            <p:cond delay="0"/>
                                          </p:stCondLst>
                                        </p:cTn>
                                        <p:tgtEl>
                                          <p:spTgt spid="405">
                                            <p:txEl>
                                              <p:pRg st="3" end="3"/>
                                            </p:txEl>
                                          </p:spTgt>
                                        </p:tgtEl>
                                        <p:attrNameLst>
                                          <p:attrName>style.visibility</p:attrName>
                                        </p:attrNameLst>
                                      </p:cBhvr>
                                      <p:to>
                                        <p:strVal val="visible"/>
                                      </p:to>
                                    </p:set>
                                    <p:anim calcmode="lin" valueType="num">
                                      <p:cBhvr additive="repl">
                                        <p:cTn id="360" dur="500" fill="hold"/>
                                        <p:tgtEl>
                                          <p:spTgt spid="405">
                                            <p:txEl>
                                              <p:pRg st="3" end="3"/>
                                            </p:txEl>
                                          </p:spTgt>
                                        </p:tgtEl>
                                        <p:attrNameLst>
                                          <p:attrName>ppt_x</p:attrName>
                                        </p:attrNameLst>
                                      </p:cBhvr>
                                      <p:tavLst>
                                        <p:tav tm="0">
                                          <p:val>
                                            <p:strVal val="#ppt_x"/>
                                          </p:val>
                                        </p:tav>
                                        <p:tav tm="100000">
                                          <p:val>
                                            <p:strVal val="#ppt_x"/>
                                          </p:val>
                                        </p:tav>
                                      </p:tavLst>
                                    </p:anim>
                                    <p:anim calcmode="lin" valueType="num">
                                      <p:cBhvr additive="repl">
                                        <p:cTn id="361" dur="500" fill="hold"/>
                                        <p:tgtEl>
                                          <p:spTgt spid="4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2" fill="hold">
                      <p:stCondLst>
                        <p:cond delay="indefinite"/>
                      </p:stCondLst>
                      <p:childTnLst>
                        <p:par>
                          <p:cTn id="363" fill="hold">
                            <p:stCondLst>
                              <p:cond delay="0"/>
                            </p:stCondLst>
                            <p:childTnLst>
                              <p:par>
                                <p:cTn id="364" nodeType="clickEffect" fill="hold" presetClass="entr" presetID="2" presetSubtype="4">
                                  <p:stCondLst>
                                    <p:cond delay="0"/>
                                  </p:stCondLst>
                                  <p:childTnLst>
                                    <p:set>
                                      <p:cBhvr>
                                        <p:cTn id="365" dur="1" fill="hold">
                                          <p:stCondLst>
                                            <p:cond delay="0"/>
                                          </p:stCondLst>
                                        </p:cTn>
                                        <p:tgtEl>
                                          <p:spTgt spid="405">
                                            <p:txEl>
                                              <p:pRg st="5" end="5"/>
                                            </p:txEl>
                                          </p:spTgt>
                                        </p:tgtEl>
                                        <p:attrNameLst>
                                          <p:attrName>style.visibility</p:attrName>
                                        </p:attrNameLst>
                                      </p:cBhvr>
                                      <p:to>
                                        <p:strVal val="visible"/>
                                      </p:to>
                                    </p:set>
                                    <p:anim calcmode="lin" valueType="num">
                                      <p:cBhvr additive="repl">
                                        <p:cTn id="366" dur="500" fill="hold"/>
                                        <p:tgtEl>
                                          <p:spTgt spid="405">
                                            <p:txEl>
                                              <p:pRg st="5" end="5"/>
                                            </p:txEl>
                                          </p:spTgt>
                                        </p:tgtEl>
                                        <p:attrNameLst>
                                          <p:attrName>ppt_x</p:attrName>
                                        </p:attrNameLst>
                                      </p:cBhvr>
                                      <p:tavLst>
                                        <p:tav tm="0">
                                          <p:val>
                                            <p:strVal val="#ppt_x"/>
                                          </p:val>
                                        </p:tav>
                                        <p:tav tm="100000">
                                          <p:val>
                                            <p:strVal val="#ppt_x"/>
                                          </p:val>
                                        </p:tav>
                                      </p:tavLst>
                                    </p:anim>
                                    <p:anim calcmode="lin" valueType="num">
                                      <p:cBhvr additive="repl">
                                        <p:cTn id="367" dur="500" fill="hold"/>
                                        <p:tgtEl>
                                          <p:spTgt spid="40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6" name="CustomShape 1"/>
          <p:cNvSpPr/>
          <p:nvPr/>
        </p:nvSpPr>
        <p:spPr>
          <a:xfrm>
            <a:off x="457200" y="731520"/>
            <a:ext cx="8227440" cy="118692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2800" spc="-1" strike="noStrike">
                <a:solidFill>
                  <a:srgbClr val="ff0000"/>
                </a:solidFill>
                <a:latin typeface="Arial"/>
                <a:ea typeface="DejaVu Sans"/>
              </a:rPr>
              <a:t>AIRWORTHINESS LIMITATIONS</a:t>
            </a:r>
            <a:endParaRPr b="0" lang="en-US" sz="2800" spc="-1" strike="noStrike">
              <a:latin typeface="Arial"/>
            </a:endParaRPr>
          </a:p>
        </p:txBody>
      </p:sp>
      <p:sp>
        <p:nvSpPr>
          <p:cNvPr id="407" name="CustomShape 2"/>
          <p:cNvSpPr/>
          <p:nvPr/>
        </p:nvSpPr>
        <p:spPr>
          <a:xfrm>
            <a:off x="365040" y="2651040"/>
            <a:ext cx="8227440" cy="4662000"/>
          </a:xfrm>
          <a:prstGeom prst="rect">
            <a:avLst/>
          </a:prstGeom>
          <a:noFill/>
          <a:ln>
            <a:noFill/>
          </a:ln>
        </p:spPr>
        <p:style>
          <a:lnRef idx="0"/>
          <a:fillRef idx="0"/>
          <a:effectRef idx="0"/>
          <a:fontRef idx="minor"/>
        </p:style>
        <p:txBody>
          <a:bodyPr lIns="90000" rIns="90000" tIns="46800" bIns="46800"/>
          <a:p>
            <a:pPr algn="just">
              <a:lnSpc>
                <a:spcPct val="100000"/>
              </a:lnSpc>
            </a:pPr>
            <a:r>
              <a:rPr b="1" i="1" lang="en-US" sz="2400" spc="-1" strike="noStrike" u="sng">
                <a:solidFill>
                  <a:srgbClr val="000000"/>
                </a:solidFill>
                <a:uFill>
                  <a:solidFill>
                    <a:srgbClr val="ffffff"/>
                  </a:solidFill>
                </a:uFill>
                <a:latin typeface="Arial"/>
                <a:ea typeface="Arial"/>
              </a:rPr>
              <a:t>HEAD</a:t>
            </a:r>
            <a:r>
              <a:rPr b="1" lang="en-US" sz="1500" spc="-1" strike="noStrike">
                <a:solidFill>
                  <a:srgbClr val="000000"/>
                </a:solidFill>
                <a:latin typeface="Arial"/>
                <a:ea typeface="Arial"/>
              </a:rPr>
              <a:t> </a:t>
            </a:r>
            <a:r>
              <a:rPr b="1" lang="en-US" sz="1600" spc="-1" strike="noStrike">
                <a:solidFill>
                  <a:srgbClr val="000000"/>
                </a:solidFill>
                <a:latin typeface="Arial"/>
                <a:ea typeface="Arial"/>
              </a:rPr>
              <a:t>BALLOONS, INC</a:t>
            </a:r>
            <a:r>
              <a:rPr b="1" lang="en-US" sz="900" spc="-1" strike="noStrike">
                <a:solidFill>
                  <a:srgbClr val="000000"/>
                </a:solidFill>
                <a:latin typeface="Arial"/>
                <a:ea typeface="Arial"/>
              </a:rPr>
              <a:t>.                                  </a:t>
            </a:r>
            <a:r>
              <a:rPr b="1" lang="en-US" sz="1200" spc="-1" strike="noStrike">
                <a:solidFill>
                  <a:srgbClr val="000000"/>
                </a:solidFill>
                <a:latin typeface="Arial"/>
                <a:ea typeface="Arial"/>
              </a:rPr>
              <a:t> Instructions for Continued Airworthiness           </a:t>
            </a:r>
            <a:r>
              <a:rPr b="0" lang="en-US" sz="1200" spc="-1" strike="noStrike">
                <a:solidFill>
                  <a:srgbClr val="000000"/>
                </a:solidFill>
                <a:latin typeface="Arial"/>
                <a:ea typeface="Arial"/>
              </a:rPr>
              <a:t>page </a:t>
            </a:r>
            <a:r>
              <a:rPr b="0" lang="en-US" sz="1200" spc="-1" strike="noStrike">
                <a:solidFill>
                  <a:srgbClr val="000000"/>
                </a:solidFill>
                <a:latin typeface="Arial"/>
                <a:ea typeface="Courier New"/>
              </a:rPr>
              <a:t>5 </a:t>
            </a:r>
            <a:r>
              <a:rPr b="0" lang="en-US" sz="1200" spc="-1" strike="noStrike">
                <a:solidFill>
                  <a:srgbClr val="000000"/>
                </a:solidFill>
                <a:latin typeface="Arial"/>
                <a:ea typeface="Arial"/>
              </a:rPr>
              <a:t>of </a:t>
            </a:r>
            <a:r>
              <a:rPr b="0" lang="en-US" sz="1200" spc="-1" strike="noStrike">
                <a:solidFill>
                  <a:srgbClr val="000000"/>
                </a:solidFill>
                <a:latin typeface="Arial"/>
                <a:ea typeface="Courier New"/>
              </a:rPr>
              <a:t>30</a:t>
            </a:r>
            <a:endParaRPr b="0" lang="en-US" sz="1200" spc="-1" strike="noStrike">
              <a:latin typeface="Arial"/>
            </a:endParaRPr>
          </a:p>
          <a:p>
            <a:pPr algn="just">
              <a:lnSpc>
                <a:spcPct val="100000"/>
              </a:lnSpc>
            </a:pPr>
            <a:r>
              <a:rPr b="0" lang="en-US" sz="1200" spc="-1" strike="noStrike">
                <a:solidFill>
                  <a:srgbClr val="000000"/>
                </a:solidFill>
                <a:latin typeface="Arial"/>
                <a:ea typeface="Courier New"/>
              </a:rPr>
              <a:t> </a:t>
            </a:r>
            <a:endParaRPr b="0" lang="en-US" sz="1200" spc="-1" strike="noStrike">
              <a:latin typeface="Arial"/>
            </a:endParaRPr>
          </a:p>
          <a:p>
            <a:pPr>
              <a:lnSpc>
                <a:spcPct val="100000"/>
              </a:lnSpc>
            </a:pPr>
            <a:r>
              <a:rPr b="0" lang="en-US" sz="1800" spc="-1" strike="noStrike">
                <a:solidFill>
                  <a:srgbClr val="000000"/>
                </a:solidFill>
                <a:latin typeface="Arial"/>
                <a:ea typeface="Arial"/>
              </a:rPr>
              <a:t>The Airworthiness Limitations section is FAA approved and specifies maintenance required under Part 43.16 and Part 91.163 of the Code of Federal Regulations.</a:t>
            </a:r>
            <a:endParaRPr b="0" lang="en-US" sz="1800" spc="-1" strike="noStrike">
              <a:latin typeface="Arial"/>
            </a:endParaRPr>
          </a:p>
          <a:p>
            <a:pPr>
              <a:lnSpc>
                <a:spcPct val="100000"/>
              </a:lnSpc>
            </a:pPr>
            <a:r>
              <a:rPr b="0" lang="en-US" sz="700" spc="-1" strike="noStrike">
                <a:solidFill>
                  <a:srgbClr val="000000"/>
                </a:solidFill>
                <a:latin typeface="Arial"/>
                <a:ea typeface="Arial"/>
              </a:rPr>
              <a:t> </a:t>
            </a:r>
            <a:endParaRPr b="0" lang="en-US" sz="700" spc="-1" strike="noStrike">
              <a:latin typeface="Arial"/>
            </a:endParaRPr>
          </a:p>
          <a:p>
            <a:pPr>
              <a:lnSpc>
                <a:spcPct val="100000"/>
              </a:lnSpc>
            </a:pPr>
            <a:r>
              <a:rPr b="0" lang="en-US" sz="1800" spc="-1" strike="noStrike">
                <a:solidFill>
                  <a:srgbClr val="000000"/>
                </a:solidFill>
                <a:latin typeface="Arial"/>
                <a:ea typeface="Arial"/>
              </a:rPr>
              <a:t>1. The “O” ring in each Rego 7553T / Sherwood LV-440 blast valve must be replaced and lubricated annually or every 100 hours, whichever comes first.</a:t>
            </a:r>
            <a:endParaRPr b="0" lang="en-US" sz="1800" spc="-1" strike="noStrike">
              <a:latin typeface="Arial"/>
            </a:endParaRPr>
          </a:p>
          <a:p>
            <a:pPr>
              <a:lnSpc>
                <a:spcPct val="100000"/>
              </a:lnSpc>
            </a:pPr>
            <a:r>
              <a:rPr b="0" lang="en-US" sz="1800" spc="-1" strike="noStrike">
                <a:solidFill>
                  <a:srgbClr val="000000"/>
                </a:solidFill>
                <a:latin typeface="Arial"/>
                <a:ea typeface="Arial"/>
              </a:rPr>
              <a:t>2. The filter in the pilot light valve(s) must be replaced and the orifice(s) blown out annually or every 100 hours, whichever comes first.</a:t>
            </a:r>
            <a:endParaRPr b="0" lang="en-US" sz="1800" spc="-1" strike="noStrike">
              <a:latin typeface="Arial"/>
            </a:endParaRPr>
          </a:p>
          <a:p>
            <a:pPr>
              <a:lnSpc>
                <a:spcPct val="100000"/>
              </a:lnSpc>
            </a:pPr>
            <a:r>
              <a:rPr b="0" lang="en-US" sz="1800" spc="-1" strike="noStrike">
                <a:solidFill>
                  <a:srgbClr val="000000"/>
                </a:solidFill>
                <a:latin typeface="Arial"/>
                <a:ea typeface="Arial"/>
              </a:rPr>
              <a:t>3. The deflation mechanism (Para/Pop Top models) MUST be replaced every 100 hours in service.</a:t>
            </a:r>
            <a:r>
              <a:rPr b="1" lang="en-US" sz="2400" spc="-1" strike="noStrike">
                <a:solidFill>
                  <a:srgbClr val="000000"/>
                </a:solidFill>
                <a:latin typeface="Arial"/>
                <a:ea typeface="Arial"/>
              </a:rPr>
              <a:t> </a:t>
            </a:r>
            <a:endParaRPr b="0" lang="en-US" sz="2400" spc="-1" strike="noStrike">
              <a:latin typeface="Arial"/>
            </a:endParaRPr>
          </a:p>
        </p:txBody>
      </p:sp>
      <p:pic>
        <p:nvPicPr>
          <p:cNvPr id="408" name="" descr=""/>
          <p:cNvPicPr/>
          <p:nvPr/>
        </p:nvPicPr>
        <p:blipFill>
          <a:blip r:embed="rId1"/>
          <a:stretch/>
        </p:blipFill>
        <p:spPr>
          <a:xfrm>
            <a:off x="7407360" y="92160"/>
            <a:ext cx="1578960" cy="2418840"/>
          </a:xfrm>
          <a:prstGeom prst="rect">
            <a:avLst/>
          </a:prstGeom>
          <a:ln>
            <a:noFill/>
          </a:ln>
        </p:spPr>
      </p:pic>
    </p:spTree>
  </p:cSld>
  <p:timing>
    <p:tnLst>
      <p:par>
        <p:cTn id="368" dur="indefinite" restart="never" nodeType="tmRoot">
          <p:childTnLst>
            <p:seq>
              <p:cTn id="369"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2"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000" spc="-1" strike="noStrike">
                <a:solidFill>
                  <a:srgbClr val="ff0000"/>
                </a:solidFill>
                <a:latin typeface="Arial"/>
                <a:ea typeface="DejaVu Sans"/>
              </a:rPr>
              <a:t>What is MAINTENANCE &amp; PREVENTIVE MAINTENANCE?</a:t>
            </a:r>
            <a:endParaRPr b="0" lang="en-US" sz="4000" spc="-1" strike="noStrike">
              <a:latin typeface="Arial"/>
            </a:endParaRPr>
          </a:p>
        </p:txBody>
      </p:sp>
      <p:sp>
        <p:nvSpPr>
          <p:cNvPr id="303" name="CustomShape 2"/>
          <p:cNvSpPr/>
          <p:nvPr/>
        </p:nvSpPr>
        <p:spPr>
          <a:xfrm>
            <a:off x="182160" y="2193840"/>
            <a:ext cx="8836920" cy="4569840"/>
          </a:xfrm>
          <a:prstGeom prst="rect">
            <a:avLst/>
          </a:prstGeom>
          <a:noFill/>
          <a:ln>
            <a:noFill/>
          </a:ln>
        </p:spPr>
        <p:style>
          <a:lnRef idx="0"/>
          <a:fillRef idx="0"/>
          <a:effectRef idx="0"/>
          <a:fontRef idx="minor"/>
        </p:style>
        <p:txBody>
          <a:bodyPr lIns="90000" rIns="90000" tIns="46800" bIns="46800"/>
          <a:p>
            <a:pPr marL="325080" indent="-322920">
              <a:lnSpc>
                <a:spcPct val="80000"/>
              </a:lnSpc>
              <a:buClr>
                <a:srgbClr val="00007d"/>
              </a:buClr>
              <a:buSzPct val="75000"/>
              <a:buFont typeface="Wingdings" charset="2"/>
              <a:buChar char=""/>
            </a:pPr>
            <a:r>
              <a:rPr b="1" lang="en-US" sz="3200" spc="-1" strike="noStrike">
                <a:solidFill>
                  <a:srgbClr val="000000"/>
                </a:solidFill>
                <a:latin typeface="Arial"/>
                <a:ea typeface="DejaVu Sans"/>
              </a:rPr>
              <a:t>CFR Part 1.1 - General definitions.</a:t>
            </a:r>
            <a:endParaRPr b="0" lang="en-US" sz="3200" spc="-1" strike="noStrike">
              <a:latin typeface="Arial"/>
            </a:endParaRPr>
          </a:p>
          <a:p>
            <a:pPr marL="341280" indent="-323280">
              <a:lnSpc>
                <a:spcPct val="80000"/>
              </a:lnSpc>
            </a:pPr>
            <a:r>
              <a:rPr b="1" i="1" lang="en-US" sz="3200" spc="-1" strike="noStrike">
                <a:solidFill>
                  <a:srgbClr val="000000"/>
                </a:solidFill>
                <a:latin typeface="Arial"/>
                <a:ea typeface="DejaVu Sans"/>
              </a:rPr>
              <a:t> </a:t>
            </a:r>
            <a:endParaRPr b="0" lang="en-US" sz="3200" spc="-1" strike="noStrike">
              <a:latin typeface="Arial"/>
            </a:endParaRPr>
          </a:p>
          <a:p>
            <a:pPr marL="325080" indent="-322920">
              <a:lnSpc>
                <a:spcPct val="80000"/>
              </a:lnSpc>
              <a:buClr>
                <a:srgbClr val="00007d"/>
              </a:buClr>
              <a:buSzPct val="75000"/>
              <a:buFont typeface="Wingdings" charset="2"/>
              <a:buChar char=""/>
            </a:pPr>
            <a:r>
              <a:rPr b="1" i="1" lang="en-US" sz="3200" spc="-1" strike="noStrike">
                <a:solidFill>
                  <a:srgbClr val="ff0000"/>
                </a:solidFill>
                <a:latin typeface="Arial"/>
                <a:ea typeface="DejaVu Sans"/>
              </a:rPr>
              <a:t>Maintenance</a:t>
            </a:r>
            <a:r>
              <a:rPr b="0" lang="en-US" sz="3200" spc="-1" strike="noStrike">
                <a:solidFill>
                  <a:srgbClr val="000000"/>
                </a:solidFill>
                <a:latin typeface="Arial"/>
                <a:ea typeface="DejaVu Sans"/>
              </a:rPr>
              <a:t> means inspection, overhaul, repair, preservation, and the replacement of parts, but </a:t>
            </a:r>
            <a:r>
              <a:rPr b="0" i="1" lang="en-US" sz="3200" spc="-1" strike="noStrike">
                <a:solidFill>
                  <a:srgbClr val="000000"/>
                </a:solidFill>
                <a:latin typeface="Arial"/>
                <a:ea typeface="DejaVu Sans"/>
              </a:rPr>
              <a:t>excludes</a:t>
            </a:r>
            <a:r>
              <a:rPr b="0" lang="en-US" sz="3200" spc="-1" strike="noStrike">
                <a:solidFill>
                  <a:srgbClr val="000000"/>
                </a:solidFill>
                <a:latin typeface="Arial"/>
                <a:ea typeface="DejaVu Sans"/>
              </a:rPr>
              <a:t> preventive maintenance.</a:t>
            </a:r>
            <a:endParaRPr b="0" lang="en-US" sz="3200" spc="-1" strike="noStrike">
              <a:latin typeface="Arial"/>
            </a:endParaRPr>
          </a:p>
          <a:p>
            <a:pPr marL="325080" indent="-322920">
              <a:lnSpc>
                <a:spcPct val="80000"/>
              </a:lnSpc>
            </a:pPr>
            <a:r>
              <a:rPr b="0" lang="en-US" sz="3200" spc="-1" strike="noStrike">
                <a:solidFill>
                  <a:srgbClr val="000000"/>
                </a:solidFill>
                <a:latin typeface="Arial"/>
                <a:ea typeface="DejaVu Sans"/>
              </a:rPr>
              <a:t> </a:t>
            </a:r>
            <a:endParaRPr b="0" lang="en-US" sz="3200" spc="-1" strike="noStrike">
              <a:latin typeface="Arial"/>
            </a:endParaRPr>
          </a:p>
          <a:p>
            <a:pPr marL="325080" indent="-322920">
              <a:lnSpc>
                <a:spcPct val="80000"/>
              </a:lnSpc>
              <a:buClr>
                <a:srgbClr val="00007d"/>
              </a:buClr>
              <a:buSzPct val="75000"/>
              <a:buFont typeface="Wingdings" charset="2"/>
              <a:buChar char=""/>
            </a:pPr>
            <a:r>
              <a:rPr b="1" i="1" lang="en-US" sz="3200" spc="-1" strike="noStrike">
                <a:solidFill>
                  <a:srgbClr val="ff0000"/>
                </a:solidFill>
                <a:latin typeface="Arial"/>
                <a:ea typeface="DejaVu Sans"/>
              </a:rPr>
              <a:t>Preventive maintenance</a:t>
            </a:r>
            <a:r>
              <a:rPr b="0" lang="en-US" sz="3200" spc="-1" strike="noStrike">
                <a:solidFill>
                  <a:srgbClr val="000000"/>
                </a:solidFill>
                <a:latin typeface="Arial"/>
                <a:ea typeface="DejaVu Sans"/>
              </a:rPr>
              <a:t> means </a:t>
            </a:r>
            <a:r>
              <a:rPr b="1" lang="en-US" sz="3200" spc="-1" strike="noStrike">
                <a:solidFill>
                  <a:srgbClr val="000000"/>
                </a:solidFill>
                <a:latin typeface="Arial"/>
                <a:ea typeface="DejaVu Sans"/>
              </a:rPr>
              <a:t>simple or minor</a:t>
            </a:r>
            <a:r>
              <a:rPr b="0" lang="en-US" sz="3200" spc="-1" strike="noStrike">
                <a:solidFill>
                  <a:srgbClr val="000000"/>
                </a:solidFill>
                <a:latin typeface="Arial"/>
                <a:ea typeface="DejaVu Sans"/>
              </a:rPr>
              <a:t> preservation operations and the replacement of small standard parts </a:t>
            </a:r>
            <a:r>
              <a:rPr b="1" lang="en-US" sz="3200" spc="-1" strike="noStrike">
                <a:solidFill>
                  <a:srgbClr val="000000"/>
                </a:solidFill>
                <a:latin typeface="Arial"/>
                <a:ea typeface="DejaVu Sans"/>
              </a:rPr>
              <a:t>not involving complex</a:t>
            </a:r>
            <a:r>
              <a:rPr b="0" lang="en-US" sz="3200" spc="-1" strike="noStrike">
                <a:solidFill>
                  <a:srgbClr val="000000"/>
                </a:solidFill>
                <a:latin typeface="Arial"/>
                <a:ea typeface="DejaVu Sans"/>
              </a:rPr>
              <a:t> assembly </a:t>
            </a:r>
            <a:r>
              <a:rPr b="1" lang="en-US" sz="3200" spc="-1" strike="noStrike">
                <a:solidFill>
                  <a:srgbClr val="000000"/>
                </a:solidFill>
                <a:latin typeface="Arial"/>
                <a:ea typeface="DejaVu Sans"/>
              </a:rPr>
              <a:t>operations</a:t>
            </a:r>
            <a:r>
              <a:rPr b="0" lang="en-US" sz="3200" spc="-1" strike="noStrike">
                <a:solidFill>
                  <a:srgbClr val="000000"/>
                </a:solidFill>
                <a:latin typeface="Arial"/>
                <a:ea typeface="DejaVu Sans"/>
              </a:rPr>
              <a:t>.</a:t>
            </a:r>
            <a:endParaRPr b="0" lang="en-US" sz="3200" spc="-1" strike="noStrike">
              <a:latin typeface="Arial"/>
            </a:endParaRPr>
          </a:p>
        </p:txBody>
      </p:sp>
    </p:spTree>
  </p:cSld>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entr" presetID="2" presetSubtype="4">
                                  <p:stCondLst>
                                    <p:cond delay="0"/>
                                  </p:stCondLst>
                                  <p:childTnLst>
                                    <p:set>
                                      <p:cBhvr>
                                        <p:cTn id="42" dur="1" fill="hold">
                                          <p:stCondLst>
                                            <p:cond delay="0"/>
                                          </p:stCondLst>
                                        </p:cTn>
                                        <p:tgtEl>
                                          <p:spTgt spid="303">
                                            <p:txEl>
                                              <p:pRg st="2" end="2"/>
                                            </p:txEl>
                                          </p:spTgt>
                                        </p:tgtEl>
                                        <p:attrNameLst>
                                          <p:attrName>style.visibility</p:attrName>
                                        </p:attrNameLst>
                                      </p:cBhvr>
                                      <p:to>
                                        <p:strVal val="visible"/>
                                      </p:to>
                                    </p:set>
                                    <p:anim calcmode="lin" valueType="num">
                                      <p:cBhvr additive="repl">
                                        <p:cTn id="43" dur="500" fill="hold"/>
                                        <p:tgtEl>
                                          <p:spTgt spid="303">
                                            <p:txEl>
                                              <p:pRg st="2" end="2"/>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3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nodeType="clickEffect" fill="hold" presetClass="entr" presetID="2" presetSubtype="4">
                                  <p:stCondLst>
                                    <p:cond delay="0"/>
                                  </p:stCondLst>
                                  <p:childTnLst>
                                    <p:set>
                                      <p:cBhvr>
                                        <p:cTn id="48" dur="1" fill="hold">
                                          <p:stCondLst>
                                            <p:cond delay="0"/>
                                          </p:stCondLst>
                                        </p:cTn>
                                        <p:tgtEl>
                                          <p:spTgt spid="303">
                                            <p:txEl>
                                              <p:pRg st="4" end="4"/>
                                            </p:txEl>
                                          </p:spTgt>
                                        </p:tgtEl>
                                        <p:attrNameLst>
                                          <p:attrName>style.visibility</p:attrName>
                                        </p:attrNameLst>
                                      </p:cBhvr>
                                      <p:to>
                                        <p:strVal val="visible"/>
                                      </p:to>
                                    </p:set>
                                    <p:anim calcmode="lin" valueType="num">
                                      <p:cBhvr additive="repl">
                                        <p:cTn id="49" dur="500" fill="hold"/>
                                        <p:tgtEl>
                                          <p:spTgt spid="303">
                                            <p:txEl>
                                              <p:pRg st="4" end="4"/>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3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9" name="CustomShape 1"/>
          <p:cNvSpPr/>
          <p:nvPr/>
        </p:nvSpPr>
        <p:spPr>
          <a:xfrm>
            <a:off x="549360" y="366480"/>
            <a:ext cx="8227440" cy="63756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2800" spc="-1" strike="noStrike">
                <a:solidFill>
                  <a:srgbClr val="ff0000"/>
                </a:solidFill>
                <a:latin typeface="Arial"/>
                <a:ea typeface="DejaVu Sans"/>
              </a:rPr>
              <a:t>AIRWORTHINESS LIMITATIONS</a:t>
            </a:r>
            <a:endParaRPr b="0" lang="en-US" sz="2800" spc="-1" strike="noStrike">
              <a:latin typeface="Arial"/>
            </a:endParaRPr>
          </a:p>
        </p:txBody>
      </p:sp>
      <p:sp>
        <p:nvSpPr>
          <p:cNvPr id="410" name="CustomShape 2"/>
          <p:cNvSpPr/>
          <p:nvPr/>
        </p:nvSpPr>
        <p:spPr>
          <a:xfrm>
            <a:off x="365040" y="1096560"/>
            <a:ext cx="8227440" cy="4417560"/>
          </a:xfrm>
          <a:prstGeom prst="rect">
            <a:avLst/>
          </a:prstGeom>
          <a:noFill/>
          <a:ln>
            <a:noFill/>
          </a:ln>
        </p:spPr>
        <p:style>
          <a:lnRef idx="0"/>
          <a:fillRef idx="0"/>
          <a:effectRef idx="0"/>
          <a:fontRef idx="minor"/>
        </p:style>
        <p:txBody>
          <a:bodyPr lIns="90000" rIns="90000" tIns="46800" bIns="46800"/>
          <a:p>
            <a:pPr marL="341280" indent="-323280">
              <a:lnSpc>
                <a:spcPct val="90000"/>
              </a:lnSpc>
            </a:pPr>
            <a:r>
              <a:rPr b="1" lang="en-US" sz="2200" spc="-1" strike="noStrike">
                <a:solidFill>
                  <a:srgbClr val="000000"/>
                </a:solidFill>
                <a:latin typeface="Arial"/>
                <a:ea typeface="DejaVu Sans"/>
              </a:rPr>
              <a:t>Aerostar   -    Instructions for Continued Airworthiness </a:t>
            </a:r>
            <a:r>
              <a:rPr b="1" lang="en-US" sz="1200" spc="-1" strike="noStrike">
                <a:solidFill>
                  <a:srgbClr val="000000"/>
                </a:solidFill>
                <a:latin typeface="Arial"/>
                <a:ea typeface="DejaVu Sans"/>
              </a:rPr>
              <a:t>(9/2003)</a:t>
            </a:r>
            <a:endParaRPr b="0" lang="en-US" sz="1200" spc="-1" strike="noStrike">
              <a:latin typeface="Arial"/>
            </a:endParaRPr>
          </a:p>
        </p:txBody>
      </p:sp>
      <p:pic>
        <p:nvPicPr>
          <p:cNvPr id="411" name="" descr=""/>
          <p:cNvPicPr/>
          <p:nvPr/>
        </p:nvPicPr>
        <p:blipFill>
          <a:blip r:embed="rId1"/>
          <a:stretch/>
        </p:blipFill>
        <p:spPr>
          <a:xfrm>
            <a:off x="457200" y="2011320"/>
            <a:ext cx="8502120" cy="3822120"/>
          </a:xfrm>
          <a:prstGeom prst="rect">
            <a:avLst/>
          </a:prstGeom>
          <a:ln>
            <a:noFill/>
          </a:ln>
        </p:spPr>
      </p:pic>
    </p:spTree>
  </p:cSld>
  <p:timing>
    <p:tnLst>
      <p:par>
        <p:cTn id="370" dur="indefinite" restart="never" nodeType="tmRoot">
          <p:childTnLst>
            <p:seq>
              <p:cTn id="371" dur="indefinite"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2" name="CustomShape 1"/>
          <p:cNvSpPr/>
          <p:nvPr/>
        </p:nvSpPr>
        <p:spPr>
          <a:xfrm>
            <a:off x="457200" y="456840"/>
            <a:ext cx="8227440" cy="63756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2800" spc="-1" strike="noStrike">
                <a:solidFill>
                  <a:srgbClr val="ff0000"/>
                </a:solidFill>
                <a:latin typeface="Arial"/>
                <a:ea typeface="DejaVu Sans"/>
              </a:rPr>
              <a:t>AIRWORTHINESS LIMITATIONS</a:t>
            </a:r>
            <a:endParaRPr b="0" lang="en-US" sz="2800" spc="-1" strike="noStrike">
              <a:latin typeface="Arial"/>
            </a:endParaRPr>
          </a:p>
        </p:txBody>
      </p:sp>
      <p:sp>
        <p:nvSpPr>
          <p:cNvPr id="413" name="CustomShape 2"/>
          <p:cNvSpPr/>
          <p:nvPr/>
        </p:nvSpPr>
        <p:spPr>
          <a:xfrm>
            <a:off x="365040" y="1096560"/>
            <a:ext cx="8227440" cy="4417560"/>
          </a:xfrm>
          <a:prstGeom prst="rect">
            <a:avLst/>
          </a:prstGeom>
          <a:noFill/>
          <a:ln>
            <a:noFill/>
          </a:ln>
        </p:spPr>
        <p:style>
          <a:lnRef idx="0"/>
          <a:fillRef idx="0"/>
          <a:effectRef idx="0"/>
          <a:fontRef idx="minor"/>
        </p:style>
        <p:txBody>
          <a:bodyPr lIns="90000" rIns="90000" tIns="46800" bIns="46800"/>
          <a:p>
            <a:pPr marL="341280" indent="-323280">
              <a:lnSpc>
                <a:spcPct val="90000"/>
              </a:lnSpc>
            </a:pPr>
            <a:r>
              <a:rPr b="1" lang="en-US" sz="2200" spc="-1" strike="noStrike">
                <a:solidFill>
                  <a:srgbClr val="000000"/>
                </a:solidFill>
                <a:latin typeface="Arial"/>
                <a:ea typeface="DejaVu Sans"/>
              </a:rPr>
              <a:t>Aerostar   -    Instructions for Continued Airworthiness</a:t>
            </a:r>
            <a:endParaRPr b="0" lang="en-US" sz="2200" spc="-1" strike="noStrike">
              <a:latin typeface="Arial"/>
            </a:endParaRPr>
          </a:p>
        </p:txBody>
      </p:sp>
      <p:pic>
        <p:nvPicPr>
          <p:cNvPr id="414" name="" descr=""/>
          <p:cNvPicPr/>
          <p:nvPr/>
        </p:nvPicPr>
        <p:blipFill>
          <a:blip r:embed="rId1"/>
          <a:stretch/>
        </p:blipFill>
        <p:spPr>
          <a:xfrm>
            <a:off x="274680" y="1828800"/>
            <a:ext cx="8789400" cy="4446000"/>
          </a:xfrm>
          <a:prstGeom prst="rect">
            <a:avLst/>
          </a:prstGeom>
          <a:ln>
            <a:noFill/>
          </a:ln>
        </p:spPr>
      </p:pic>
    </p:spTree>
  </p:cSld>
  <p:timing>
    <p:tnLst>
      <p:par>
        <p:cTn id="372" dur="indefinite" restart="never" nodeType="tmRoot">
          <p:childTnLst>
            <p:seq>
              <p:cTn id="373" dur="indefinite"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5" name="CustomShape 1"/>
          <p:cNvSpPr/>
          <p:nvPr/>
        </p:nvSpPr>
        <p:spPr>
          <a:xfrm>
            <a:off x="457200" y="365040"/>
            <a:ext cx="8227440" cy="9122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2800" spc="-1" strike="noStrike">
                <a:solidFill>
                  <a:srgbClr val="ff0000"/>
                </a:solidFill>
                <a:latin typeface="Arial"/>
                <a:ea typeface="DejaVu Sans"/>
              </a:rPr>
              <a:t>AIRWORTHINESS LIMITATIONS</a:t>
            </a:r>
            <a:endParaRPr b="0" lang="en-US" sz="2800" spc="-1" strike="noStrike">
              <a:latin typeface="Arial"/>
            </a:endParaRPr>
          </a:p>
        </p:txBody>
      </p:sp>
      <p:sp>
        <p:nvSpPr>
          <p:cNvPr id="416" name="CustomShape 2"/>
          <p:cNvSpPr/>
          <p:nvPr/>
        </p:nvSpPr>
        <p:spPr>
          <a:xfrm>
            <a:off x="457200" y="1371240"/>
            <a:ext cx="8227440" cy="5209560"/>
          </a:xfrm>
          <a:prstGeom prst="rect">
            <a:avLst/>
          </a:prstGeom>
          <a:noFill/>
          <a:ln>
            <a:noFill/>
          </a:ln>
        </p:spPr>
        <p:style>
          <a:lnRef idx="0"/>
          <a:fillRef idx="0"/>
          <a:effectRef idx="0"/>
          <a:fontRef idx="minor"/>
        </p:style>
        <p:txBody>
          <a:bodyPr lIns="90000" rIns="90000" tIns="46800" bIns="46800"/>
          <a:p>
            <a:pPr algn="just">
              <a:lnSpc>
                <a:spcPct val="100000"/>
              </a:lnSpc>
            </a:pPr>
            <a:r>
              <a:rPr b="1" lang="en-US" sz="1800" spc="-1" strike="noStrike">
                <a:solidFill>
                  <a:srgbClr val="000000"/>
                </a:solidFill>
                <a:latin typeface="Arial"/>
                <a:ea typeface="Arial"/>
              </a:rPr>
              <a:t>LINDSTRAND Balloons                                                               Dec 1, 2011</a:t>
            </a:r>
            <a:endParaRPr b="0" lang="en-US" sz="1800" spc="-1" strike="noStrike">
              <a:latin typeface="Arial"/>
            </a:endParaRPr>
          </a:p>
          <a:p>
            <a:pPr algn="just">
              <a:lnSpc>
                <a:spcPct val="100000"/>
              </a:lnSpc>
            </a:pPr>
            <a:r>
              <a:rPr b="1" lang="en-US" sz="1800" spc="-1" strike="noStrike">
                <a:solidFill>
                  <a:srgbClr val="000000"/>
                </a:solidFill>
                <a:latin typeface="Arial"/>
                <a:ea typeface="Arial"/>
              </a:rPr>
              <a:t>SECTION 2                                                 AIRWORTHINESS LIMITATIONS</a:t>
            </a:r>
            <a:endParaRPr b="0" lang="en-US" sz="1800" spc="-1" strike="noStrike">
              <a:latin typeface="Arial"/>
            </a:endParaRPr>
          </a:p>
          <a:p>
            <a:pPr algn="just">
              <a:lnSpc>
                <a:spcPct val="100000"/>
              </a:lnSpc>
            </a:pPr>
            <a:r>
              <a:rPr b="0" lang="en-US" sz="1500" spc="-1" strike="noStrike">
                <a:solidFill>
                  <a:srgbClr val="000000"/>
                </a:solidFill>
                <a:latin typeface="Arial"/>
                <a:ea typeface="Times New Roman"/>
              </a:rPr>
              <a:t>2.1 Approval Statement</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The Airworthiness Limitations section is FAA approved, and specifies maintenance required under Sections 43.16 and 91.403 of the Federal Aviation Regulations.</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2.2 Mandatory Replacement Time</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There are no components of any of the Lindstrand range of balloons that are required to be replaced after a fixed length of time.</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2.3 Inspection Interval</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The inspection interval for Lindstrand balloons is 100 hours of operation, or one year; whichever is the sooner.</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2.4 Inspection Procedure</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The inspection procedure can be found in Section 6 of this manual.</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The inspection checklist is specified in Appendix "A" of this manual.</a:t>
            </a:r>
            <a:endParaRPr b="0" lang="en-US" sz="1500" spc="-1" strike="noStrike">
              <a:latin typeface="Arial"/>
            </a:endParaRPr>
          </a:p>
        </p:txBody>
      </p:sp>
    </p:spTree>
  </p:cSld>
  <p:timing>
    <p:tnLst>
      <p:par>
        <p:cTn id="374" dur="indefinite" restart="never" nodeType="tmRoot">
          <p:childTnLst>
            <p:seq>
              <p:cTn id="375" dur="indefinite" nodeType="mainSeq">
                <p:childTnLst>
                  <p:par>
                    <p:cTn id="376" fill="hold">
                      <p:stCondLst>
                        <p:cond delay="indefinite"/>
                      </p:stCondLst>
                      <p:childTnLst>
                        <p:par>
                          <p:cTn id="377" fill="hold">
                            <p:stCondLst>
                              <p:cond delay="0"/>
                            </p:stCondLst>
                            <p:childTnLst>
                              <p:par>
                                <p:cTn id="378" nodeType="clickEffect" fill="hold" presetClass="entr" presetID="2" presetSubtype="4">
                                  <p:stCondLst>
                                    <p:cond delay="0"/>
                                  </p:stCondLst>
                                  <p:childTnLst>
                                    <p:set>
                                      <p:cBhvr>
                                        <p:cTn id="379" fill="hold">
                                          <p:stCondLst>
                                            <p:cond delay="0"/>
                                          </p:stCondLst>
                                        </p:cTn>
                                        <p:tgtEl>
                                          <p:spTgt spid="416">
                                            <p:txEl>
                                              <p:pRg st="0" end="0"/>
                                            </p:txEl>
                                          </p:spTgt>
                                        </p:tgtEl>
                                        <p:attrNameLst>
                                          <p:attrName>style.visibility</p:attrName>
                                        </p:attrNameLst>
                                      </p:cBhvr>
                                      <p:to>
                                        <p:strVal val="visible"/>
                                      </p:to>
                                    </p:set>
                                    <p:anim calcmode="lin" valueType="num">
                                      <p:cBhvr additive="repl">
                                        <p:cTn id="380" dur="125" fill="hold"/>
                                        <p:tgtEl>
                                          <p:spTgt spid="416">
                                            <p:txEl>
                                              <p:pRg st="0" end="0"/>
                                            </p:txEl>
                                          </p:spTgt>
                                        </p:tgtEl>
                                        <p:attrNameLst>
                                          <p:attrName>ppt_x</p:attrName>
                                        </p:attrNameLst>
                                      </p:cBhvr>
                                      <p:tavLst>
                                        <p:tav tm="0">
                                          <p:val>
                                            <p:strVal val="#ppt_x"/>
                                          </p:val>
                                        </p:tav>
                                        <p:tav tm="100000">
                                          <p:val>
                                            <p:strVal val="#ppt_x"/>
                                          </p:val>
                                        </p:tav>
                                      </p:tavLst>
                                    </p:anim>
                                    <p:anim calcmode="lin" valueType="num">
                                      <p:cBhvr additive="repl">
                                        <p:cTn id="381" dur="125" fill="hold"/>
                                        <p:tgtEl>
                                          <p:spTgt spid="4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7" name="CustomShape 1"/>
          <p:cNvSpPr/>
          <p:nvPr/>
        </p:nvSpPr>
        <p:spPr>
          <a:xfrm>
            <a:off x="565200" y="315720"/>
            <a:ext cx="8227440" cy="63756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2000" spc="-1" strike="noStrike">
                <a:solidFill>
                  <a:srgbClr val="ff0000"/>
                </a:solidFill>
                <a:latin typeface="Arial"/>
                <a:ea typeface="DejaVu Sans"/>
              </a:rPr>
              <a:t>AIRWORTHINESS LIMITATIONS</a:t>
            </a:r>
            <a:endParaRPr b="0" lang="en-US" sz="2000" spc="-1" strike="noStrike">
              <a:latin typeface="Arial"/>
            </a:endParaRPr>
          </a:p>
        </p:txBody>
      </p:sp>
      <p:sp>
        <p:nvSpPr>
          <p:cNvPr id="418" name="CustomShape 2"/>
          <p:cNvSpPr/>
          <p:nvPr/>
        </p:nvSpPr>
        <p:spPr>
          <a:xfrm>
            <a:off x="274320" y="701640"/>
            <a:ext cx="8502120" cy="5698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lnSpc>
                <a:spcPct val="100000"/>
              </a:lnSpc>
            </a:pPr>
            <a:r>
              <a:rPr b="1" lang="en-US" sz="1600" spc="-1" strike="noStrike">
                <a:solidFill>
                  <a:srgbClr val="000000"/>
                </a:solidFill>
                <a:latin typeface="Arial"/>
                <a:ea typeface="DejaVu Sans"/>
              </a:rPr>
              <a:t>LINDSTRAND Balloons                                                                               Feb 28, 2014</a:t>
            </a:r>
            <a:r>
              <a:rPr b="1" lang="en-US" sz="4000" spc="-1" strike="noStrike">
                <a:solidFill>
                  <a:srgbClr val="ff3333"/>
                </a:solidFill>
                <a:latin typeface="Arial"/>
                <a:ea typeface="DejaVu Sans"/>
              </a:rPr>
              <a:t>**</a:t>
            </a:r>
            <a:endParaRPr b="0" lang="en-US" sz="4000" spc="-1" strike="noStrike">
              <a:latin typeface="Arial"/>
            </a:endParaRPr>
          </a:p>
          <a:p>
            <a:pPr>
              <a:lnSpc>
                <a:spcPct val="100000"/>
              </a:lnSpc>
            </a:pPr>
            <a:r>
              <a:rPr b="1" lang="en-US" sz="1600" spc="-1" strike="noStrike">
                <a:solidFill>
                  <a:srgbClr val="000000"/>
                </a:solidFill>
                <a:latin typeface="Arial"/>
                <a:ea typeface="DejaVu Sans"/>
              </a:rPr>
              <a:t>SECTION 2                                                                          AIRWORTHINESS LIMITATIONS</a:t>
            </a:r>
            <a:endParaRPr b="0" lang="en-US" sz="1600" spc="-1" strike="noStrike">
              <a:latin typeface="Arial"/>
            </a:endParaRPr>
          </a:p>
          <a:p>
            <a:pPr>
              <a:lnSpc>
                <a:spcPct val="100000"/>
              </a:lnSpc>
            </a:pPr>
            <a:r>
              <a:rPr b="1" lang="en-US" sz="1600" spc="-1" strike="noStrike">
                <a:solidFill>
                  <a:srgbClr val="000000"/>
                </a:solidFill>
                <a:latin typeface="Arial"/>
                <a:ea typeface="DejaVu Sans"/>
              </a:rPr>
              <a:t> </a:t>
            </a:r>
            <a:endParaRPr b="0" lang="en-US" sz="1600" spc="-1" strike="noStrike">
              <a:latin typeface="Arial"/>
            </a:endParaRPr>
          </a:p>
          <a:p>
            <a:pPr algn="just">
              <a:lnSpc>
                <a:spcPct val="100000"/>
              </a:lnSpc>
            </a:pPr>
            <a:r>
              <a:rPr b="0" lang="en-US" sz="1500" spc="-1" strike="noStrike">
                <a:solidFill>
                  <a:srgbClr val="000000"/>
                </a:solidFill>
                <a:latin typeface="Arial"/>
                <a:ea typeface="Arial"/>
              </a:rPr>
              <a:t>2.1 Approval Statement</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The Airworthiness Limitations section is FAA approved, and specifies maintenance required under Sections 43.1 6 and 91 .403 of the Federal Aviation Regulations.</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 </a:t>
            </a:r>
            <a:endParaRPr b="0" lang="en-US" sz="1500" spc="-1" strike="noStrike">
              <a:latin typeface="Arial"/>
            </a:endParaRPr>
          </a:p>
          <a:p>
            <a:pPr algn="just">
              <a:lnSpc>
                <a:spcPct val="100000"/>
              </a:lnSpc>
            </a:pPr>
            <a:r>
              <a:rPr b="1" lang="en-US" sz="1500" spc="-1" strike="noStrike">
                <a:solidFill>
                  <a:srgbClr val="000000"/>
                </a:solidFill>
                <a:latin typeface="Arial"/>
                <a:ea typeface="Times New Roman"/>
              </a:rPr>
              <a:t>2.2 Mandatory Replacement Time</a:t>
            </a:r>
            <a:endParaRPr b="0" lang="en-US" sz="1500" spc="-1" strike="noStrike">
              <a:latin typeface="Arial"/>
            </a:endParaRPr>
          </a:p>
          <a:p>
            <a:pPr algn="just">
              <a:lnSpc>
                <a:spcPct val="100000"/>
              </a:lnSpc>
            </a:pPr>
            <a:r>
              <a:rPr b="1" lang="en-US" sz="1500" spc="-1" strike="noStrike">
                <a:solidFill>
                  <a:srgbClr val="000000"/>
                </a:solidFill>
                <a:latin typeface="Arial"/>
                <a:ea typeface="Times New Roman"/>
              </a:rPr>
              <a:t> </a:t>
            </a:r>
            <a:r>
              <a:rPr b="1" lang="en-US" sz="1500" spc="-1" strike="noStrike">
                <a:solidFill>
                  <a:srgbClr val="000000"/>
                </a:solidFill>
                <a:latin typeface="Arial"/>
                <a:ea typeface="Times New Roman"/>
              </a:rPr>
              <a:t>All fuel hoses, main burner and manifold must be replaced after 10 years in service</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 </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2.3 Inspection Interval</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The inspection interval for Lindstrand balloons is 100 hours of operation, or one year; whichever is the sooner.</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 </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2.4 Inspection Procedure</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The inspection procedure can be found in Section 6 of this manual.</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The inspection checklist is specified in Appendix "A" of this manual.</a:t>
            </a:r>
            <a:endParaRPr b="0" lang="en-US" sz="1500" spc="-1" strike="noStrike">
              <a:latin typeface="Arial"/>
            </a:endParaRPr>
          </a:p>
          <a:p>
            <a:pPr algn="just">
              <a:lnSpc>
                <a:spcPct val="100000"/>
              </a:lnSpc>
            </a:pPr>
            <a:r>
              <a:rPr b="0" lang="en-US" sz="1500" spc="-1" strike="noStrike">
                <a:solidFill>
                  <a:srgbClr val="000000"/>
                </a:solidFill>
                <a:latin typeface="Arial"/>
                <a:ea typeface="Times New Roman"/>
              </a:rPr>
              <a:t> </a:t>
            </a:r>
            <a:endParaRPr b="0" lang="en-US" sz="1500" spc="-1" strike="noStrike">
              <a:latin typeface="Arial"/>
            </a:endParaRPr>
          </a:p>
          <a:p>
            <a:pPr algn="just">
              <a:lnSpc>
                <a:spcPct val="100000"/>
              </a:lnSpc>
            </a:pPr>
            <a:r>
              <a:rPr b="1" lang="en-US" sz="1500" spc="-1" strike="noStrike">
                <a:solidFill>
                  <a:srgbClr val="000000"/>
                </a:solidFill>
                <a:latin typeface="Arial"/>
                <a:ea typeface="Times New Roman"/>
              </a:rPr>
              <a:t>2.5 Fabric Replacement</a:t>
            </a:r>
            <a:endParaRPr b="0" lang="en-US" sz="1500" spc="-1" strike="noStrike">
              <a:latin typeface="Arial"/>
            </a:endParaRPr>
          </a:p>
          <a:p>
            <a:pPr algn="just">
              <a:lnSpc>
                <a:spcPct val="100000"/>
              </a:lnSpc>
            </a:pPr>
            <a:r>
              <a:rPr b="1" lang="en-US" sz="1500" spc="-1" strike="noStrike">
                <a:solidFill>
                  <a:srgbClr val="000000"/>
                </a:solidFill>
                <a:latin typeface="Arial"/>
                <a:ea typeface="Times New Roman"/>
              </a:rPr>
              <a:t>For all models of balloons manufactured by Lindstrand Balloons under Type Certificates B82EU, B87EU and B0001 0CH, replacement of envelope fabric is limited to a one time replacement of up to 65% of the original fabric at the time of manufacture, except for minor patches or repairs</a:t>
            </a:r>
            <a:r>
              <a:rPr b="1" lang="en-US" sz="1500" spc="-1" strike="noStrike">
                <a:solidFill>
                  <a:srgbClr val="000000"/>
                </a:solidFill>
                <a:latin typeface="Times New Roman"/>
                <a:ea typeface="Times New Roman"/>
              </a:rPr>
              <a:t>.</a:t>
            </a:r>
            <a:endParaRPr b="0" lang="en-US" sz="1500" spc="-1" strike="noStrike">
              <a:latin typeface="Arial"/>
            </a:endParaRPr>
          </a:p>
        </p:txBody>
      </p:sp>
    </p:spTree>
  </p:cSld>
  <p:timing>
    <p:tnLst>
      <p:par>
        <p:cTn id="382" dur="indefinite" restart="never" nodeType="tmRoot">
          <p:childTnLst>
            <p:seq>
              <p:cTn id="383" dur="indefinite" nodeType="mainSeq">
                <p:childTnLst>
                  <p:par>
                    <p:cTn id="384" fill="hold">
                      <p:stCondLst>
                        <p:cond delay="indefinite"/>
                      </p:stCondLst>
                      <p:childTnLst>
                        <p:par>
                          <p:cTn id="385" fill="hold">
                            <p:stCondLst>
                              <p:cond delay="0"/>
                            </p:stCondLst>
                            <p:childTnLst>
                              <p:par>
                                <p:cTn id="386" nodeType="clickEffect" fill="hold" presetClass="entr" presetID="3" presetSubtype="10">
                                  <p:stCondLst>
                                    <p:cond delay="0"/>
                                  </p:stCondLst>
                                  <p:childTnLst>
                                    <p:set>
                                      <p:cBhvr>
                                        <p:cTn id="387" dur="1" fill="hold">
                                          <p:stCondLst>
                                            <p:cond delay="0"/>
                                          </p:stCondLst>
                                        </p:cTn>
                                        <p:tgtEl>
                                          <p:spTgt spid="418">
                                            <p:txEl>
                                              <p:pRg st="0" end="0"/>
                                            </p:txEl>
                                          </p:spTgt>
                                        </p:tgtEl>
                                        <p:attrNameLst>
                                          <p:attrName>style.visibility</p:attrName>
                                        </p:attrNameLst>
                                      </p:cBhvr>
                                      <p:to>
                                        <p:strVal val="visible"/>
                                      </p:to>
                                    </p:set>
                                    <p:animEffect filter="blinds(horizontal)" transition="in">
                                      <p:cBhvr additive="repl">
                                        <p:cTn id="388" dur="500"/>
                                        <p:tgtEl>
                                          <p:spTgt spid="418">
                                            <p:txEl>
                                              <p:pRg st="0" end="0"/>
                                            </p:txEl>
                                          </p:spTgt>
                                        </p:tgtEl>
                                      </p:cBhvr>
                                    </p:animEffect>
                                  </p:childTnLst>
                                </p:cTn>
                              </p:par>
                            </p:childTnLst>
                          </p:cTn>
                        </p:par>
                      </p:childTnLst>
                    </p:cTn>
                  </p:par>
                  <p:par>
                    <p:cTn id="389" fill="hold">
                      <p:stCondLst>
                        <p:cond delay="indefinite"/>
                      </p:stCondLst>
                      <p:childTnLst>
                        <p:par>
                          <p:cTn id="390" fill="hold">
                            <p:stCondLst>
                              <p:cond delay="0"/>
                            </p:stCondLst>
                            <p:childTnLst>
                              <p:par>
                                <p:cTn id="391" nodeType="clickEffect" fill="hold" presetClass="entr" presetID="1">
                                  <p:stCondLst>
                                    <p:cond delay="0"/>
                                  </p:stCondLst>
                                  <p:childTnLst>
                                    <p:set>
                                      <p:cBhvr>
                                        <p:cTn id="392" dur="1" fill="hold">
                                          <p:stCondLst>
                                            <p:cond delay="0"/>
                                          </p:stCondLst>
                                        </p:cTn>
                                        <p:tgtEl>
                                          <p:spTgt spid="418">
                                            <p:txEl>
                                              <p:pRg st="1" end="1"/>
                                            </p:txEl>
                                          </p:spTgt>
                                        </p:tgtEl>
                                        <p:attrNameLst>
                                          <p:attrName>style.visibility</p:attrName>
                                        </p:attrNameLst>
                                      </p:cBhvr>
                                      <p:to>
                                        <p:strVal val="visible"/>
                                      </p:to>
                                    </p:set>
                                  </p:childTnLst>
                                </p:cTn>
                              </p:par>
                              <p:par>
                                <p:cTn id="393" nodeType="withEffect" fill="hold" presetClass="entr" presetID="1">
                                  <p:stCondLst>
                                    <p:cond delay="0"/>
                                  </p:stCondLst>
                                  <p:childTnLst>
                                    <p:set>
                                      <p:cBhvr>
                                        <p:cTn id="394" dur="1" fill="hold">
                                          <p:stCondLst>
                                            <p:cond delay="0"/>
                                          </p:stCondLst>
                                        </p:cTn>
                                        <p:tgtEl>
                                          <p:spTgt spid="418">
                                            <p:txEl>
                                              <p:pRg st="2" end="2"/>
                                            </p:txEl>
                                          </p:spTgt>
                                        </p:tgtEl>
                                        <p:attrNameLst>
                                          <p:attrName>style.visibility</p:attrName>
                                        </p:attrNameLst>
                                      </p:cBhvr>
                                      <p:to>
                                        <p:strVal val="visible"/>
                                      </p:to>
                                    </p:set>
                                  </p:childTnLst>
                                </p:cTn>
                              </p:par>
                              <p:par>
                                <p:cTn id="395" nodeType="withEffect" fill="hold" presetClass="entr" presetID="1">
                                  <p:stCondLst>
                                    <p:cond delay="0"/>
                                  </p:stCondLst>
                                  <p:childTnLst>
                                    <p:set>
                                      <p:cBhvr>
                                        <p:cTn id="396" dur="1" fill="hold">
                                          <p:stCondLst>
                                            <p:cond delay="0"/>
                                          </p:stCondLst>
                                        </p:cTn>
                                        <p:tgtEl>
                                          <p:spTgt spid="418">
                                            <p:txEl>
                                              <p:pRg st="3" end="3"/>
                                            </p:txEl>
                                          </p:spTgt>
                                        </p:tgtEl>
                                        <p:attrNameLst>
                                          <p:attrName>style.visibility</p:attrName>
                                        </p:attrNameLst>
                                      </p:cBhvr>
                                      <p:to>
                                        <p:strVal val="visible"/>
                                      </p:to>
                                    </p:set>
                                  </p:childTnLst>
                                </p:cTn>
                              </p:par>
                              <p:par>
                                <p:cTn id="397" nodeType="withEffect" fill="hold" presetClass="entr" presetID="1">
                                  <p:stCondLst>
                                    <p:cond delay="0"/>
                                  </p:stCondLst>
                                  <p:childTnLst>
                                    <p:set>
                                      <p:cBhvr>
                                        <p:cTn id="398" dur="1" fill="hold">
                                          <p:stCondLst>
                                            <p:cond delay="0"/>
                                          </p:stCondLst>
                                        </p:cTn>
                                        <p:tgtEl>
                                          <p:spTgt spid="418">
                                            <p:txEl>
                                              <p:pRg st="4" end="4"/>
                                            </p:txEl>
                                          </p:spTgt>
                                        </p:tgtEl>
                                        <p:attrNameLst>
                                          <p:attrName>style.visibility</p:attrName>
                                        </p:attrNameLst>
                                      </p:cBhvr>
                                      <p:to>
                                        <p:strVal val="visible"/>
                                      </p:to>
                                    </p:set>
                                  </p:childTnLst>
                                </p:cTn>
                              </p:par>
                            </p:childTnLst>
                          </p:cTn>
                        </p:par>
                      </p:childTnLst>
                    </p:cTn>
                  </p:par>
                  <p:par>
                    <p:cTn id="399" fill="hold">
                      <p:stCondLst>
                        <p:cond delay="indefinite"/>
                      </p:stCondLst>
                      <p:childTnLst>
                        <p:par>
                          <p:cTn id="400" fill="hold">
                            <p:stCondLst>
                              <p:cond delay="0"/>
                            </p:stCondLst>
                            <p:childTnLst>
                              <p:par>
                                <p:cTn id="401" nodeType="clickEffect" fill="hold" presetClass="entr" presetID="3" presetSubtype="10">
                                  <p:stCondLst>
                                    <p:cond delay="0"/>
                                  </p:stCondLst>
                                  <p:childTnLst>
                                    <p:set>
                                      <p:cBhvr>
                                        <p:cTn id="402" dur="1" fill="hold">
                                          <p:stCondLst>
                                            <p:cond delay="0"/>
                                          </p:stCondLst>
                                        </p:cTn>
                                        <p:tgtEl>
                                          <p:spTgt spid="418">
                                            <p:txEl>
                                              <p:pRg st="6" end="6"/>
                                            </p:txEl>
                                          </p:spTgt>
                                        </p:tgtEl>
                                        <p:attrNameLst>
                                          <p:attrName>style.visibility</p:attrName>
                                        </p:attrNameLst>
                                      </p:cBhvr>
                                      <p:to>
                                        <p:strVal val="visible"/>
                                      </p:to>
                                    </p:set>
                                    <p:animEffect filter="blinds(horizontal)" transition="in">
                                      <p:cBhvr additive="repl">
                                        <p:cTn id="403" dur="500"/>
                                        <p:tgtEl>
                                          <p:spTgt spid="418">
                                            <p:txEl>
                                              <p:pRg st="6" end="6"/>
                                            </p:txEl>
                                          </p:spTgt>
                                        </p:tgtEl>
                                      </p:cBhvr>
                                    </p:animEffect>
                                  </p:childTnLst>
                                </p:cTn>
                              </p:par>
                              <p:par>
                                <p:cTn id="404" nodeType="withEffect" fill="hold" presetClass="entr" presetID="2" presetSubtype="4">
                                  <p:stCondLst>
                                    <p:cond delay="0"/>
                                  </p:stCondLst>
                                  <p:childTnLst>
                                    <p:set>
                                      <p:cBhvr>
                                        <p:cTn id="405" dur="1" fill="hold">
                                          <p:stCondLst>
                                            <p:cond delay="0"/>
                                          </p:stCondLst>
                                        </p:cTn>
                                        <p:tgtEl>
                                          <p:spTgt spid="418">
                                            <p:txEl>
                                              <p:pRg st="7" end="7"/>
                                            </p:txEl>
                                          </p:spTgt>
                                        </p:tgtEl>
                                        <p:attrNameLst>
                                          <p:attrName>style.visibility</p:attrName>
                                        </p:attrNameLst>
                                      </p:cBhvr>
                                      <p:to>
                                        <p:strVal val="visible"/>
                                      </p:to>
                                    </p:set>
                                    <p:anim calcmode="lin" valueType="num">
                                      <p:cBhvr additive="repl">
                                        <p:cTn id="406" dur="500" fill="hold"/>
                                        <p:tgtEl>
                                          <p:spTgt spid="418">
                                            <p:txEl>
                                              <p:pRg st="7" end="7"/>
                                            </p:txEl>
                                          </p:spTgt>
                                        </p:tgtEl>
                                        <p:attrNameLst>
                                          <p:attrName>ppt_x</p:attrName>
                                        </p:attrNameLst>
                                      </p:cBhvr>
                                      <p:tavLst>
                                        <p:tav tm="0">
                                          <p:val>
                                            <p:strVal val="#ppt_x"/>
                                          </p:val>
                                        </p:tav>
                                        <p:tav tm="100000">
                                          <p:val>
                                            <p:strVal val="#ppt_x"/>
                                          </p:val>
                                        </p:tav>
                                      </p:tavLst>
                                    </p:anim>
                                    <p:anim calcmode="lin" valueType="num">
                                      <p:cBhvr additive="repl">
                                        <p:cTn id="407" dur="500" fill="hold"/>
                                        <p:tgtEl>
                                          <p:spTgt spid="41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08" fill="hold">
                      <p:stCondLst>
                        <p:cond delay="indefinite"/>
                      </p:stCondLst>
                      <p:childTnLst>
                        <p:par>
                          <p:cTn id="409" fill="hold">
                            <p:stCondLst>
                              <p:cond delay="0"/>
                            </p:stCondLst>
                            <p:childTnLst>
                              <p:par>
                                <p:cTn id="410" nodeType="clickEffect" fill="hold" presetClass="entr" presetID="1">
                                  <p:stCondLst>
                                    <p:cond delay="0"/>
                                  </p:stCondLst>
                                  <p:childTnLst>
                                    <p:set>
                                      <p:cBhvr>
                                        <p:cTn id="411" dur="1" fill="hold">
                                          <p:stCondLst>
                                            <p:cond delay="0"/>
                                          </p:stCondLst>
                                        </p:cTn>
                                        <p:tgtEl>
                                          <p:spTgt spid="418">
                                            <p:txEl>
                                              <p:pRg st="9" end="9"/>
                                            </p:txEl>
                                          </p:spTgt>
                                        </p:tgtEl>
                                        <p:attrNameLst>
                                          <p:attrName>style.visibility</p:attrName>
                                        </p:attrNameLst>
                                      </p:cBhvr>
                                      <p:to>
                                        <p:strVal val="visible"/>
                                      </p:to>
                                    </p:set>
                                  </p:childTnLst>
                                </p:cTn>
                              </p:par>
                              <p:par>
                                <p:cTn id="412" nodeType="withEffect" fill="hold" presetClass="entr" presetID="1">
                                  <p:stCondLst>
                                    <p:cond delay="0"/>
                                  </p:stCondLst>
                                  <p:childTnLst>
                                    <p:set>
                                      <p:cBhvr>
                                        <p:cTn id="413" dur="1" fill="hold">
                                          <p:stCondLst>
                                            <p:cond delay="0"/>
                                          </p:stCondLst>
                                        </p:cTn>
                                        <p:tgtEl>
                                          <p:spTgt spid="418">
                                            <p:txEl>
                                              <p:pRg st="10" end="10"/>
                                            </p:txEl>
                                          </p:spTgt>
                                        </p:tgtEl>
                                        <p:attrNameLst>
                                          <p:attrName>style.visibility</p:attrName>
                                        </p:attrNameLst>
                                      </p:cBhvr>
                                      <p:to>
                                        <p:strVal val="visible"/>
                                      </p:to>
                                    </p:set>
                                  </p:childTnLst>
                                </p:cTn>
                              </p:par>
                              <p:par>
                                <p:cTn id="414" nodeType="withEffect" fill="hold" presetClass="entr" presetID="1">
                                  <p:stCondLst>
                                    <p:cond delay="0"/>
                                  </p:stCondLst>
                                  <p:childTnLst>
                                    <p:set>
                                      <p:cBhvr>
                                        <p:cTn id="415" dur="1" fill="hold">
                                          <p:stCondLst>
                                            <p:cond delay="0"/>
                                          </p:stCondLst>
                                        </p:cTn>
                                        <p:tgtEl>
                                          <p:spTgt spid="418">
                                            <p:txEl>
                                              <p:pRg st="11" end="11"/>
                                            </p:txEl>
                                          </p:spTgt>
                                        </p:tgtEl>
                                        <p:attrNameLst>
                                          <p:attrName>style.visibility</p:attrName>
                                        </p:attrNameLst>
                                      </p:cBhvr>
                                      <p:to>
                                        <p:strVal val="visible"/>
                                      </p:to>
                                    </p:set>
                                  </p:childTnLst>
                                </p:cTn>
                              </p:par>
                              <p:par>
                                <p:cTn id="416" nodeType="withEffect" fill="hold" presetClass="entr" presetID="1">
                                  <p:stCondLst>
                                    <p:cond delay="0"/>
                                  </p:stCondLst>
                                  <p:childTnLst>
                                    <p:set>
                                      <p:cBhvr>
                                        <p:cTn id="417" dur="1" fill="hold">
                                          <p:stCondLst>
                                            <p:cond delay="0"/>
                                          </p:stCondLst>
                                        </p:cTn>
                                        <p:tgtEl>
                                          <p:spTgt spid="418">
                                            <p:txEl>
                                              <p:pRg st="12" end="12"/>
                                            </p:txEl>
                                          </p:spTgt>
                                        </p:tgtEl>
                                        <p:attrNameLst>
                                          <p:attrName>style.visibility</p:attrName>
                                        </p:attrNameLst>
                                      </p:cBhvr>
                                      <p:to>
                                        <p:strVal val="visible"/>
                                      </p:to>
                                    </p:set>
                                  </p:childTnLst>
                                </p:cTn>
                              </p:par>
                              <p:par>
                                <p:cTn id="418" nodeType="withEffect" fill="hold" presetClass="entr" presetID="1">
                                  <p:stCondLst>
                                    <p:cond delay="0"/>
                                  </p:stCondLst>
                                  <p:childTnLst>
                                    <p:set>
                                      <p:cBhvr>
                                        <p:cTn id="419" dur="1" fill="hold">
                                          <p:stCondLst>
                                            <p:cond delay="0"/>
                                          </p:stCondLst>
                                        </p:cTn>
                                        <p:tgtEl>
                                          <p:spTgt spid="418">
                                            <p:txEl>
                                              <p:pRg st="13" end="13"/>
                                            </p:txEl>
                                          </p:spTgt>
                                        </p:tgtEl>
                                        <p:attrNameLst>
                                          <p:attrName>style.visibility</p:attrName>
                                        </p:attrNameLst>
                                      </p:cBhvr>
                                      <p:to>
                                        <p:strVal val="visible"/>
                                      </p:to>
                                    </p:set>
                                  </p:childTnLst>
                                </p:cTn>
                              </p:par>
                              <p:par>
                                <p:cTn id="420" nodeType="withEffect" fill="hold" presetClass="entr" presetID="1">
                                  <p:stCondLst>
                                    <p:cond delay="0"/>
                                  </p:stCondLst>
                                  <p:childTnLst>
                                    <p:set>
                                      <p:cBhvr>
                                        <p:cTn id="421" dur="1" fill="hold">
                                          <p:stCondLst>
                                            <p:cond delay="0"/>
                                          </p:stCondLst>
                                        </p:cTn>
                                        <p:tgtEl>
                                          <p:spTgt spid="418">
                                            <p:txEl>
                                              <p:pRg st="14" end="14"/>
                                            </p:txEl>
                                          </p:spTgt>
                                        </p:tgtEl>
                                        <p:attrNameLst>
                                          <p:attrName>style.visibility</p:attrName>
                                        </p:attrNameLst>
                                      </p:cBhvr>
                                      <p:to>
                                        <p:strVal val="visible"/>
                                      </p:to>
                                    </p:set>
                                  </p:childTnLst>
                                </p:cTn>
                              </p:par>
                            </p:childTnLst>
                          </p:cTn>
                        </p:par>
                      </p:childTnLst>
                    </p:cTn>
                  </p:par>
                  <p:par>
                    <p:cTn id="422" fill="hold">
                      <p:stCondLst>
                        <p:cond delay="indefinite"/>
                      </p:stCondLst>
                      <p:childTnLst>
                        <p:par>
                          <p:cTn id="423" fill="hold">
                            <p:stCondLst>
                              <p:cond delay="0"/>
                            </p:stCondLst>
                            <p:childTnLst>
                              <p:par>
                                <p:cTn id="424" nodeType="clickEffect" fill="hold" presetClass="entr" presetID="1">
                                  <p:stCondLst>
                                    <p:cond delay="0"/>
                                  </p:stCondLst>
                                  <p:childTnLst>
                                    <p:set>
                                      <p:cBhvr>
                                        <p:cTn id="425" fill="hold">
                                          <p:stCondLst>
                                            <p:cond delay="0"/>
                                          </p:stCondLst>
                                        </p:cTn>
                                        <p:tgtEl>
                                          <p:spTgt spid="418">
                                            <p:txEl>
                                              <p:pRg st="16" end="16"/>
                                            </p:txEl>
                                          </p:spTgt>
                                        </p:tgtEl>
                                        <p:attrNameLst>
                                          <p:attrName>style.visibility</p:attrName>
                                        </p:attrNameLst>
                                      </p:cBhvr>
                                      <p:to>
                                        <p:strVal val="visible"/>
                                      </p:to>
                                    </p:set>
                                  </p:childTnLst>
                                </p:cTn>
                              </p:par>
                              <p:par>
                                <p:cTn id="426" nodeType="withEffect" fill="hold" presetClass="entr" presetID="2" presetSubtype="4">
                                  <p:stCondLst>
                                    <p:cond delay="0"/>
                                  </p:stCondLst>
                                  <p:childTnLst>
                                    <p:set>
                                      <p:cBhvr>
                                        <p:cTn id="427" dur="1" fill="hold">
                                          <p:stCondLst>
                                            <p:cond delay="0"/>
                                          </p:stCondLst>
                                        </p:cTn>
                                        <p:tgtEl>
                                          <p:spTgt spid="418">
                                            <p:txEl>
                                              <p:pRg st="17" end="17"/>
                                            </p:txEl>
                                          </p:spTgt>
                                        </p:tgtEl>
                                        <p:attrNameLst>
                                          <p:attrName>style.visibility</p:attrName>
                                        </p:attrNameLst>
                                      </p:cBhvr>
                                      <p:to>
                                        <p:strVal val="visible"/>
                                      </p:to>
                                    </p:set>
                                    <p:anim calcmode="lin" valueType="num">
                                      <p:cBhvr additive="repl">
                                        <p:cTn id="428" dur="500" fill="hold"/>
                                        <p:tgtEl>
                                          <p:spTgt spid="418">
                                            <p:txEl>
                                              <p:pRg st="17" end="17"/>
                                            </p:txEl>
                                          </p:spTgt>
                                        </p:tgtEl>
                                        <p:attrNameLst>
                                          <p:attrName>ppt_x</p:attrName>
                                        </p:attrNameLst>
                                      </p:cBhvr>
                                      <p:tavLst>
                                        <p:tav tm="0">
                                          <p:val>
                                            <p:strVal val="#ppt_x"/>
                                          </p:val>
                                        </p:tav>
                                        <p:tav tm="100000">
                                          <p:val>
                                            <p:strVal val="#ppt_x"/>
                                          </p:val>
                                        </p:tav>
                                      </p:tavLst>
                                    </p:anim>
                                    <p:anim calcmode="lin" valueType="num">
                                      <p:cBhvr additive="repl">
                                        <p:cTn id="429" dur="500" fill="hold"/>
                                        <p:tgtEl>
                                          <p:spTgt spid="418">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9" name="CustomShape 1"/>
          <p:cNvSpPr/>
          <p:nvPr/>
        </p:nvSpPr>
        <p:spPr>
          <a:xfrm>
            <a:off x="457200" y="456840"/>
            <a:ext cx="8227440" cy="63756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2800" spc="-1" strike="noStrike">
                <a:solidFill>
                  <a:srgbClr val="ff0000"/>
                </a:solidFill>
                <a:latin typeface="Arial"/>
                <a:ea typeface="DejaVu Sans"/>
              </a:rPr>
              <a:t>AIRWORTHINESS LIMITATIONS</a:t>
            </a:r>
            <a:endParaRPr b="0" lang="en-US" sz="2800" spc="-1" strike="noStrike">
              <a:latin typeface="Arial"/>
            </a:endParaRPr>
          </a:p>
        </p:txBody>
      </p:sp>
      <p:sp>
        <p:nvSpPr>
          <p:cNvPr id="420" name="CustomShape 2"/>
          <p:cNvSpPr/>
          <p:nvPr/>
        </p:nvSpPr>
        <p:spPr>
          <a:xfrm>
            <a:off x="365040" y="1279080"/>
            <a:ext cx="8227440" cy="5209560"/>
          </a:xfrm>
          <a:prstGeom prst="rect">
            <a:avLst/>
          </a:prstGeom>
          <a:noFill/>
          <a:ln>
            <a:noFill/>
          </a:ln>
        </p:spPr>
        <p:style>
          <a:lnRef idx="0"/>
          <a:fillRef idx="0"/>
          <a:effectRef idx="0"/>
          <a:fontRef idx="minor"/>
        </p:style>
        <p:txBody>
          <a:bodyPr lIns="90000" rIns="90000" tIns="46800" bIns="46800"/>
          <a:p>
            <a:pPr marL="741240" indent="-266040">
              <a:lnSpc>
                <a:spcPct val="100000"/>
              </a:lnSpc>
            </a:pPr>
            <a:r>
              <a:rPr b="0" lang="en-US" sz="2800" spc="-1" strike="noStrike">
                <a:solidFill>
                  <a:srgbClr val="000000"/>
                </a:solidFill>
                <a:latin typeface="Arial"/>
                <a:ea typeface="DejaVu Sans"/>
              </a:rPr>
              <a:t>FAA Legal Letter of Interpertation (LOI)</a:t>
            </a:r>
            <a:endParaRPr b="0" lang="en-US" sz="2800" spc="-1" strike="noStrike">
              <a:latin typeface="Arial"/>
            </a:endParaRPr>
          </a:p>
          <a:p>
            <a:pPr marL="741240" indent="-266040">
              <a:lnSpc>
                <a:spcPct val="100000"/>
              </a:lnSpc>
            </a:pPr>
            <a:r>
              <a:rPr b="0" lang="en-US" sz="1600" spc="-1" strike="noStrike">
                <a:solidFill>
                  <a:srgbClr val="000000"/>
                </a:solidFill>
                <a:latin typeface="Arial"/>
                <a:ea typeface="DejaVu Sans"/>
              </a:rPr>
              <a:t> </a:t>
            </a:r>
            <a:endParaRPr b="0" lang="en-US" sz="1600" spc="-1" strike="noStrike">
              <a:latin typeface="Arial"/>
            </a:endParaRPr>
          </a:p>
          <a:p>
            <a:pPr marL="741240" indent="-266040">
              <a:lnSpc>
                <a:spcPct val="100000"/>
              </a:lnSpc>
            </a:pPr>
            <a:r>
              <a:rPr b="0" lang="en-US" sz="1600" spc="-1" strike="noStrike" u="sng">
                <a:solidFill>
                  <a:srgbClr val="0000ff"/>
                </a:solidFill>
                <a:uFill>
                  <a:solidFill>
                    <a:srgbClr val="ffffff"/>
                  </a:solidFill>
                </a:uFill>
                <a:latin typeface="Times New Roman"/>
                <a:ea typeface="Mangal"/>
                <a:hlinkClick r:id="rId1"/>
              </a:rPr>
              <a:t>http://blog.aopa.org/opinionleaders/2015/06/12/the-back-door-is-locked/?WT.mc_id=150619epilot&amp;WT.mc_sect=blog</a:t>
            </a:r>
            <a:endParaRPr b="0" lang="en-US" sz="1600" spc="-1" strike="noStrike">
              <a:latin typeface="Arial"/>
            </a:endParaRPr>
          </a:p>
          <a:p>
            <a:pPr marL="741240" indent="-266040">
              <a:lnSpc>
                <a:spcPct val="100000"/>
              </a:lnSpc>
            </a:pPr>
            <a:r>
              <a:rPr b="0" lang="en-US" sz="2200" spc="-1" strike="noStrike">
                <a:solidFill>
                  <a:srgbClr val="000000"/>
                </a:solidFill>
                <a:latin typeface="Arial"/>
                <a:ea typeface="Arial"/>
              </a:rPr>
              <a:t> </a:t>
            </a:r>
            <a:endParaRPr b="0" lang="en-US" sz="2200" spc="-1" strike="noStrike">
              <a:latin typeface="Arial"/>
            </a:endParaRPr>
          </a:p>
          <a:p>
            <a:pPr marL="741240" indent="-266040">
              <a:lnSpc>
                <a:spcPct val="100000"/>
              </a:lnSpc>
            </a:pPr>
            <a:r>
              <a:rPr b="0" lang="en-US" sz="2200" spc="-1" strike="noStrike">
                <a:solidFill>
                  <a:srgbClr val="000000"/>
                </a:solidFill>
                <a:latin typeface="Arial"/>
                <a:ea typeface="Arial"/>
              </a:rPr>
              <a:t> </a:t>
            </a:r>
            <a:endParaRPr b="0" lang="en-US" sz="2200" spc="-1" strike="noStrike">
              <a:latin typeface="Arial"/>
            </a:endParaRPr>
          </a:p>
          <a:p>
            <a:pPr marL="741240" indent="-266040">
              <a:lnSpc>
                <a:spcPct val="100000"/>
              </a:lnSpc>
            </a:pPr>
            <a:r>
              <a:rPr b="0" lang="en-US" sz="2200" spc="-1" strike="noStrike">
                <a:solidFill>
                  <a:srgbClr val="000000"/>
                </a:solidFill>
                <a:latin typeface="Arial"/>
                <a:ea typeface="Arial"/>
              </a:rPr>
              <a:t>On May 21, 2015, AGC-200 issued a Letter of Interpretation (LOI) regarding the “Airworthiness Limitation Section” of the Instructions for Continued Airworthiness (Maintenance Manual). It was five pages long. It closed the “rulemaking backdoor” that some manufactures had been attempting to use to bypass the AD process.</a:t>
            </a:r>
            <a:endParaRPr b="0" lang="en-US" sz="2200" spc="-1" strike="noStrike">
              <a:latin typeface="Arial"/>
            </a:endParaRPr>
          </a:p>
          <a:p>
            <a:pPr marL="741240" indent="-266040">
              <a:lnSpc>
                <a:spcPct val="100000"/>
              </a:lnSpc>
            </a:pPr>
            <a:endParaRPr b="0" lang="en-US" sz="2200" spc="-1" strike="noStrike">
              <a:latin typeface="Arial"/>
            </a:endParaRPr>
          </a:p>
          <a:p>
            <a:pPr marL="741240" indent="-266040">
              <a:lnSpc>
                <a:spcPct val="100000"/>
              </a:lnSpc>
            </a:pPr>
            <a:r>
              <a:rPr b="0" lang="en-US" sz="2200" spc="-1" strike="noStrike">
                <a:solidFill>
                  <a:srgbClr val="000000"/>
                </a:solidFill>
                <a:latin typeface="Arial"/>
                <a:ea typeface="Arial"/>
              </a:rPr>
              <a:t>Here’s the Cliff Notes version of the letter’s key points:</a:t>
            </a:r>
            <a:endParaRPr b="0" lang="en-US" sz="2200" spc="-1" strike="noStrike">
              <a:latin typeface="Arial"/>
            </a:endParaRPr>
          </a:p>
        </p:txBody>
      </p:sp>
    </p:spTree>
  </p:cSld>
  <p:timing>
    <p:tnLst>
      <p:par>
        <p:cTn id="430" dur="indefinite" restart="never" nodeType="tmRoot">
          <p:childTnLst>
            <p:seq>
              <p:cTn id="431" dur="indefinite" nodeType="mainSeq"/>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1" name="CustomShape 1"/>
          <p:cNvSpPr/>
          <p:nvPr/>
        </p:nvSpPr>
        <p:spPr>
          <a:xfrm>
            <a:off x="457200" y="457200"/>
            <a:ext cx="8227440" cy="912240"/>
          </a:xfrm>
          <a:prstGeom prst="rect">
            <a:avLst/>
          </a:prstGeom>
          <a:noFill/>
          <a:ln>
            <a:noFill/>
          </a:ln>
        </p:spPr>
        <p:style>
          <a:lnRef idx="0"/>
          <a:fillRef idx="0"/>
          <a:effectRef idx="0"/>
          <a:fontRef idx="minor"/>
        </p:style>
        <p:txBody>
          <a:bodyPr lIns="90000" rIns="90000" tIns="46800" bIns="46800" anchor="ctr"/>
          <a:p>
            <a:r>
              <a:rPr b="0" lang="en-US" sz="2800" spc="-1" strike="noStrike">
                <a:solidFill>
                  <a:srgbClr val="ff0000"/>
                </a:solidFill>
                <a:latin typeface="Arial"/>
                <a:ea typeface="DejaVu Sans"/>
              </a:rPr>
              <a:t>AIRWORTHINESS LIMITATIONS </a:t>
            </a:r>
            <a:endParaRPr b="0" lang="en-US" sz="2800" spc="-1" strike="noStrike">
              <a:latin typeface="Arial"/>
            </a:endParaRPr>
          </a:p>
          <a:p>
            <a:pPr>
              <a:lnSpc>
                <a:spcPct val="100000"/>
              </a:lnSpc>
            </a:pPr>
            <a:r>
              <a:rPr b="0" lang="en-US" sz="2800" spc="-1" strike="noStrike">
                <a:solidFill>
                  <a:srgbClr val="000000"/>
                </a:solidFill>
                <a:latin typeface="Arial"/>
                <a:ea typeface="DejaVu Sans"/>
              </a:rPr>
              <a:t>-LOI cont’d</a:t>
            </a:r>
            <a:r>
              <a:rPr b="0" lang="en-US" sz="2800" spc="-1" strike="noStrike">
                <a:solidFill>
                  <a:srgbClr val="ff0000"/>
                </a:solidFill>
                <a:latin typeface="Arial"/>
                <a:ea typeface="DejaVu Sans"/>
              </a:rPr>
              <a:t>              </a:t>
            </a:r>
            <a:endParaRPr b="0" lang="en-US" sz="2800" spc="-1" strike="noStrike">
              <a:latin typeface="Arial"/>
            </a:endParaRPr>
          </a:p>
        </p:txBody>
      </p:sp>
      <p:sp>
        <p:nvSpPr>
          <p:cNvPr id="422" name="CustomShape 2"/>
          <p:cNvSpPr/>
          <p:nvPr/>
        </p:nvSpPr>
        <p:spPr>
          <a:xfrm>
            <a:off x="274680" y="1736640"/>
            <a:ext cx="8502120" cy="5758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lnSpc>
                <a:spcPct val="100000"/>
              </a:lnSpc>
            </a:pPr>
            <a:r>
              <a:rPr b="0" lang="en-US" sz="1600" spc="-1" strike="noStrike">
                <a:solidFill>
                  <a:srgbClr val="000000"/>
                </a:solidFill>
                <a:latin typeface="Arial"/>
                <a:ea typeface="Mangal"/>
              </a:rPr>
              <a:t>- Under CFR Part 21.31(c), an ALS is part of an aircraft’s type design. </a:t>
            </a:r>
            <a:endParaRPr b="0" lang="en-US" sz="1600" spc="-1" strike="noStrike">
              <a:latin typeface="Arial"/>
            </a:endParaRPr>
          </a:p>
          <a:p>
            <a:pPr>
              <a:lnSpc>
                <a:spcPct val="100000"/>
              </a:lnSpc>
            </a:pPr>
            <a:r>
              <a:rPr b="0" lang="en-US" sz="1600" spc="-1" strike="noStrike">
                <a:solidFill>
                  <a:srgbClr val="000000"/>
                </a:solidFill>
                <a:latin typeface="Arial"/>
                <a:ea typeface="Mangal"/>
              </a:rPr>
              <a:t> </a:t>
            </a:r>
            <a:endParaRPr b="0" lang="en-US" sz="1600" spc="-1" strike="noStrike">
              <a:latin typeface="Arial"/>
            </a:endParaRPr>
          </a:p>
          <a:p>
            <a:pPr>
              <a:lnSpc>
                <a:spcPct val="100000"/>
              </a:lnSpc>
            </a:pPr>
            <a:r>
              <a:rPr b="1" lang="en-US" sz="1600" spc="-1" strike="noStrike">
                <a:solidFill>
                  <a:srgbClr val="000000"/>
                </a:solidFill>
                <a:latin typeface="Arial"/>
                <a:ea typeface="DejaVu Sans"/>
              </a:rPr>
              <a:t>- The only version of an ALS that is mandatory is the version that was included in the particular aircraft’s type design </a:t>
            </a:r>
            <a:r>
              <a:rPr b="1" lang="en-US" sz="1600" spc="-1" strike="noStrike" u="sng">
                <a:solidFill>
                  <a:srgbClr val="000000"/>
                </a:solidFill>
                <a:uFill>
                  <a:solidFill>
                    <a:srgbClr val="ffffff"/>
                  </a:solidFill>
                </a:uFill>
                <a:latin typeface="Arial"/>
                <a:ea typeface="DejaVu Sans"/>
              </a:rPr>
              <a:t>at the time it was manufactured</a:t>
            </a:r>
            <a:r>
              <a:rPr b="0" lang="en-US" sz="1600" spc="-1" strike="noStrike">
                <a:solidFill>
                  <a:srgbClr val="000000"/>
                </a:solidFill>
                <a:latin typeface="Arial"/>
                <a:ea typeface="DejaVu Sans"/>
              </a:rPr>
              <a:t>.</a:t>
            </a:r>
            <a:endParaRPr b="0" lang="en-US" sz="1600" spc="-1" strike="noStrike">
              <a:latin typeface="Arial"/>
            </a:endParaRPr>
          </a:p>
          <a:p>
            <a:pPr>
              <a:lnSpc>
                <a:spcPct val="100000"/>
              </a:lnSpc>
            </a:pPr>
            <a:r>
              <a:rPr b="0" lang="en-US" sz="1000" spc="-1" strike="noStrike">
                <a:solidFill>
                  <a:srgbClr val="000000"/>
                </a:solidFill>
                <a:latin typeface="Arial"/>
                <a:ea typeface="DejaVu Sans"/>
              </a:rPr>
              <a:t> </a:t>
            </a:r>
            <a:endParaRPr b="0" lang="en-US" sz="1000" spc="-1" strike="noStrike">
              <a:latin typeface="Arial"/>
            </a:endParaRPr>
          </a:p>
          <a:p>
            <a:pPr>
              <a:lnSpc>
                <a:spcPct val="100000"/>
              </a:lnSpc>
            </a:pPr>
            <a:r>
              <a:rPr b="0" lang="en-US" sz="1600" spc="-1" strike="noStrike">
                <a:solidFill>
                  <a:srgbClr val="000000"/>
                </a:solidFill>
                <a:latin typeface="Arial"/>
                <a:ea typeface="DejaVu Sans"/>
              </a:rPr>
              <a:t>- Absent an AD or other FAA rule that would make the new replacement times and inspection intervals retroactive, Cessna’s “after-added” ALS is not mandatory for persons who operate or maintain the Model 210 aircraft, the design and production of which predate the new ALS addition. The “requirements” set forth in the ALS would only be mandatory for aircraft manufactured after the ALS was issued. </a:t>
            </a:r>
            <a:endParaRPr b="0" lang="en-US" sz="1600" spc="-1" strike="noStrike">
              <a:latin typeface="Arial"/>
            </a:endParaRPr>
          </a:p>
          <a:p>
            <a:pPr>
              <a:lnSpc>
                <a:spcPct val="100000"/>
              </a:lnSpc>
            </a:pPr>
            <a:r>
              <a:rPr b="0" lang="en-US" sz="1000" spc="-1" strike="noStrike">
                <a:solidFill>
                  <a:srgbClr val="000000"/>
                </a:solidFill>
                <a:latin typeface="Arial"/>
                <a:ea typeface="DejaVu Sans"/>
              </a:rPr>
              <a:t> </a:t>
            </a:r>
            <a:endParaRPr b="0" lang="en-US" sz="1000" spc="-1" strike="noStrike">
              <a:latin typeface="Arial"/>
            </a:endParaRPr>
          </a:p>
          <a:p>
            <a:pPr>
              <a:lnSpc>
                <a:spcPct val="100000"/>
              </a:lnSpc>
            </a:pPr>
            <a:r>
              <a:rPr b="0" lang="en-US" sz="1600" spc="-1" strike="noStrike">
                <a:solidFill>
                  <a:srgbClr val="000000"/>
                </a:solidFill>
                <a:latin typeface="Arial"/>
                <a:ea typeface="DejaVu Sans"/>
              </a:rPr>
              <a:t>- If operational regulations were interpreted as imposing an obligation on operators and maintenance providers to comply with the latest revision of a manufacturer’s document, manufacturers could unilaterally impose regulatory burdens on operators of existing aircraft. This would be legally objectionable in that the FAA does not have legal authority to delegate its rulemaking authority to manufacturers. Furthermore, “substantive rules” can be adopted only in accordance with the rulemaking section of the APA (5 U.S.C. § 553) which does not grant rulemaking authority to manufacturers. To comply with these statutory obligations, the FAA would have to engage in its own rulemaking to mandate the manufacturer’s document, as it does when it issues ADs. </a:t>
            </a:r>
            <a:endParaRPr b="0" lang="en-US" sz="1600" spc="-1" strike="noStrike">
              <a:latin typeface="Arial"/>
            </a:endParaRPr>
          </a:p>
        </p:txBody>
      </p:sp>
    </p:spTree>
  </p:cSld>
  <p:timing>
    <p:tnLst>
      <p:par>
        <p:cTn id="432" dur="indefinite" restart="never" nodeType="tmRoot">
          <p:childTnLst>
            <p:seq>
              <p:cTn id="433" dur="indefinite" nodeType="mainSeq">
                <p:childTnLst>
                  <p:par>
                    <p:cTn id="434" fill="hold">
                      <p:stCondLst>
                        <p:cond delay="indefinite"/>
                      </p:stCondLst>
                      <p:childTnLst>
                        <p:par>
                          <p:cTn id="435" fill="hold">
                            <p:stCondLst>
                              <p:cond delay="0"/>
                            </p:stCondLst>
                            <p:childTnLst>
                              <p:par>
                                <p:cTn id="436" nodeType="clickEffect" fill="hold" presetClass="entr" presetID="39">
                                  <p:stCondLst>
                                    <p:cond delay="0"/>
                                  </p:stCondLst>
                                  <p:childTnLst>
                                    <p:set>
                                      <p:cBhvr>
                                        <p:cTn id="437" dur="1" fill="hold">
                                          <p:stCondLst>
                                            <p:cond delay="0"/>
                                          </p:stCondLst>
                                        </p:cTn>
                                        <p:tgtEl>
                                          <p:spTgt spid="422">
                                            <p:txEl>
                                              <p:pRg st="2" end="2"/>
                                            </p:txEl>
                                          </p:spTgt>
                                        </p:tgtEl>
                                        <p:attrNameLst>
                                          <p:attrName>style.visibility</p:attrName>
                                        </p:attrNameLst>
                                      </p:cBhvr>
                                      <p:to>
                                        <p:strVal val="visible"/>
                                      </p:to>
                                    </p:set>
                                    <p:anim calcmode="lin" valueType="num">
                                      <p:cBhvr additive="repl">
                                        <p:cTn id="438" dur="500" fill="hold"/>
                                        <p:tgtEl>
                                          <p:spTgt spid="42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additive="repl">
                                        <p:cTn id="439" dur="500" fill="hold"/>
                                        <p:tgtEl>
                                          <p:spTgt spid="42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additive="repl">
                                        <p:cTn id="440" dur="500" fill="hold"/>
                                        <p:tgtEl>
                                          <p:spTgt spid="42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additive="repl">
                                        <p:cTn id="441" dur="500" fill="hold"/>
                                        <p:tgtEl>
                                          <p:spTgt spid="42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3" name="CustomShape 1"/>
          <p:cNvSpPr/>
          <p:nvPr/>
        </p:nvSpPr>
        <p:spPr>
          <a:xfrm>
            <a:off x="549360" y="731880"/>
            <a:ext cx="8227440" cy="912240"/>
          </a:xfrm>
          <a:prstGeom prst="rect">
            <a:avLst/>
          </a:prstGeom>
          <a:noFill/>
          <a:ln>
            <a:noFill/>
          </a:ln>
        </p:spPr>
        <p:style>
          <a:lnRef idx="0"/>
          <a:fillRef idx="0"/>
          <a:effectRef idx="0"/>
          <a:fontRef idx="minor"/>
        </p:style>
        <p:txBody>
          <a:bodyPr lIns="90000" rIns="90000" tIns="46800" bIns="46800" anchor="ctr"/>
          <a:p>
            <a:r>
              <a:rPr b="0" lang="en-US" sz="2800" spc="-1" strike="noStrike">
                <a:solidFill>
                  <a:srgbClr val="ff0000"/>
                </a:solidFill>
                <a:latin typeface="Arial"/>
                <a:ea typeface="DejaVu Sans"/>
              </a:rPr>
              <a:t>AIRWORTHINESS LIMITATIONS</a:t>
            </a:r>
            <a:endParaRPr b="0" lang="en-US" sz="2800" spc="-1" strike="noStrike">
              <a:latin typeface="Arial"/>
            </a:endParaRPr>
          </a:p>
          <a:p>
            <a:pPr>
              <a:lnSpc>
                <a:spcPct val="100000"/>
              </a:lnSpc>
            </a:pPr>
            <a:r>
              <a:rPr b="0" lang="en-US" sz="2400" spc="-1" strike="noStrike">
                <a:solidFill>
                  <a:srgbClr val="000000"/>
                </a:solidFill>
                <a:latin typeface="Arial"/>
                <a:ea typeface="DejaVu Sans"/>
              </a:rPr>
              <a:t>-LOI cont’d</a:t>
            </a:r>
            <a:endParaRPr b="0" lang="en-US" sz="2400" spc="-1" strike="noStrike">
              <a:latin typeface="Arial"/>
            </a:endParaRPr>
          </a:p>
        </p:txBody>
      </p:sp>
      <p:sp>
        <p:nvSpPr>
          <p:cNvPr id="424" name="CustomShape 2"/>
          <p:cNvSpPr/>
          <p:nvPr/>
        </p:nvSpPr>
        <p:spPr>
          <a:xfrm>
            <a:off x="365040" y="1920960"/>
            <a:ext cx="8502120" cy="5209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lnSpc>
                <a:spcPct val="100000"/>
              </a:lnSpc>
            </a:pPr>
            <a:r>
              <a:rPr b="0" lang="en-US" sz="2000" spc="-1" strike="noStrike">
                <a:solidFill>
                  <a:srgbClr val="000000"/>
                </a:solidFill>
                <a:latin typeface="Arial"/>
                <a:ea typeface="Mangal"/>
              </a:rPr>
              <a:t>The bottom line is : Manufacturers of Type Certificated aircraft are not permitted to impose regulatory burdens on aircraft owners by changing the rules in the middle of the game. Only the FAA may do that, and only through proper rulemaking action that complies with the Administrative Procedures Act (APA) (including its notice-and-comment provisions and other safeguards). If you ever encounter a situation where the manufacturer of your aircraft tries to do this, call them on it—the FAA lawyers will back you up.</a:t>
            </a:r>
            <a:endParaRPr b="0" lang="en-US" sz="2000" spc="-1" strike="noStrike">
              <a:latin typeface="Arial"/>
            </a:endParaRPr>
          </a:p>
          <a:p>
            <a:pPr>
              <a:lnSpc>
                <a:spcPct val="100000"/>
              </a:lnSpc>
            </a:pPr>
            <a:r>
              <a:rPr b="0" lang="en-US" sz="2000" spc="-1" strike="noStrike">
                <a:solidFill>
                  <a:srgbClr val="000000"/>
                </a:solidFill>
                <a:latin typeface="Arial"/>
                <a:ea typeface="Mangal"/>
              </a:rPr>
              <a:t> </a:t>
            </a:r>
            <a:endParaRPr b="0" lang="en-US" sz="2000" spc="-1" strike="noStrike">
              <a:latin typeface="Arial"/>
            </a:endParaRPr>
          </a:p>
          <a:p>
            <a:pPr>
              <a:lnSpc>
                <a:spcPct val="100000"/>
              </a:lnSpc>
            </a:pPr>
            <a:r>
              <a:rPr b="0" lang="en-US" sz="2000" spc="-1" strike="noStrike">
                <a:solidFill>
                  <a:srgbClr val="000000"/>
                </a:solidFill>
                <a:latin typeface="Arial"/>
                <a:ea typeface="Arial"/>
              </a:rPr>
              <a:t>You can read the entire LOI in all of its lawyerly glory here:</a:t>
            </a:r>
            <a:endParaRPr b="0" lang="en-US" sz="2000" spc="-1" strike="noStrike">
              <a:latin typeface="Arial"/>
            </a:endParaRPr>
          </a:p>
          <a:p>
            <a:pPr>
              <a:lnSpc>
                <a:spcPct val="100000"/>
              </a:lnSpc>
            </a:pPr>
            <a:r>
              <a:rPr b="0" lang="en-US" sz="1200" spc="-1" strike="noStrike">
                <a:solidFill>
                  <a:srgbClr val="000000"/>
                </a:solidFill>
                <a:latin typeface="Arial"/>
                <a:ea typeface="Arial"/>
              </a:rPr>
              <a:t> </a:t>
            </a:r>
            <a:endParaRPr b="0" lang="en-US" sz="1200" spc="-1" strike="noStrike">
              <a:latin typeface="Arial"/>
            </a:endParaRPr>
          </a:p>
          <a:p>
            <a:pPr>
              <a:lnSpc>
                <a:spcPct val="100000"/>
              </a:lnSpc>
            </a:pPr>
            <a:r>
              <a:rPr b="0" lang="en-US" sz="1600" spc="-1" strike="noStrike" u="sng">
                <a:solidFill>
                  <a:srgbClr val="0000ff"/>
                </a:solidFill>
                <a:uFill>
                  <a:solidFill>
                    <a:srgbClr val="ffffff"/>
                  </a:solidFill>
                </a:uFill>
                <a:latin typeface="Arial"/>
                <a:ea typeface="Mangal"/>
                <a:hlinkClick r:id="rId1"/>
              </a:rPr>
              <a:t>http://www.faa.gov/about/office_org/headquarters_offices/agc/pol_adjudication/agc200/interpretations/data/interps/2015/new-tennessee%20aircraft%20services%20-%20%282015%29%20legal%20interpretation.pdf</a:t>
            </a:r>
            <a:endParaRPr b="0" lang="en-US" sz="1600" spc="-1" strike="noStrike">
              <a:latin typeface="Arial"/>
            </a:endParaRPr>
          </a:p>
          <a:p>
            <a:pPr>
              <a:lnSpc>
                <a:spcPct val="100000"/>
              </a:lnSpc>
            </a:pPr>
            <a:r>
              <a:rPr b="0" lang="en-US" sz="1600" spc="-1" strike="noStrike">
                <a:solidFill>
                  <a:srgbClr val="000000"/>
                </a:solidFill>
                <a:latin typeface="Arial"/>
                <a:ea typeface="Mangal"/>
              </a:rPr>
              <a:t> </a:t>
            </a:r>
            <a:endParaRPr b="0" lang="en-US" sz="1600" spc="-1" strike="noStrike">
              <a:latin typeface="Arial"/>
            </a:endParaRPr>
          </a:p>
          <a:p>
            <a:pPr>
              <a:lnSpc>
                <a:spcPct val="100000"/>
              </a:lnSpc>
            </a:pPr>
            <a:r>
              <a:rPr b="0" lang="en-US" sz="1600" spc="-1" strike="noStrike">
                <a:solidFill>
                  <a:srgbClr val="000000"/>
                </a:solidFill>
                <a:latin typeface="Arial"/>
                <a:ea typeface="Mangal"/>
              </a:rPr>
              <a:t> </a:t>
            </a:r>
            <a:endParaRPr b="0" lang="en-US" sz="1600" spc="-1" strike="noStrike">
              <a:latin typeface="Arial"/>
            </a:endParaRPr>
          </a:p>
        </p:txBody>
      </p:sp>
    </p:spTree>
  </p:cSld>
  <p:timing>
    <p:tnLst>
      <p:par>
        <p:cTn id="442" dur="indefinite" restart="never" nodeType="tmRoot">
          <p:childTnLst>
            <p:seq>
              <p:cTn id="443" dur="indefinite" nodeType="mainSeq"/>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5"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1" lang="en-US" sz="3200" spc="-1" strike="noStrike">
                <a:solidFill>
                  <a:srgbClr val="ff0000"/>
                </a:solidFill>
                <a:latin typeface="Arial"/>
                <a:ea typeface="DejaVu Sans"/>
              </a:rPr>
              <a:t>Instructions for Continued Airworthiness</a:t>
            </a:r>
            <a:endParaRPr b="0" lang="en-US" sz="3200" spc="-1" strike="noStrike">
              <a:latin typeface="Arial"/>
            </a:endParaRPr>
          </a:p>
        </p:txBody>
      </p:sp>
      <p:sp>
        <p:nvSpPr>
          <p:cNvPr id="426" name="CustomShape 2"/>
          <p:cNvSpPr/>
          <p:nvPr/>
        </p:nvSpPr>
        <p:spPr>
          <a:xfrm>
            <a:off x="365040" y="2011320"/>
            <a:ext cx="5119200" cy="3747600"/>
          </a:xfrm>
          <a:prstGeom prst="rect">
            <a:avLst/>
          </a:prstGeom>
          <a:noFill/>
          <a:ln>
            <a:noFill/>
          </a:ln>
        </p:spPr>
        <p:style>
          <a:lnRef idx="0"/>
          <a:fillRef idx="0"/>
          <a:effectRef idx="0"/>
          <a:fontRef idx="minor"/>
        </p:style>
        <p:txBody>
          <a:bodyPr lIns="90000" rIns="90000" tIns="46800" bIns="46800"/>
          <a:p>
            <a:pPr marL="341280" indent="-323280">
              <a:lnSpc>
                <a:spcPct val="100000"/>
              </a:lnSpc>
            </a:pPr>
            <a:r>
              <a:rPr b="0" lang="en-US" sz="3600" spc="-1" strike="noStrike">
                <a:solidFill>
                  <a:srgbClr val="000000"/>
                </a:solidFill>
                <a:latin typeface="Arial"/>
                <a:ea typeface="DejaVu Sans"/>
              </a:rPr>
              <a:t>   </a:t>
            </a:r>
            <a:r>
              <a:rPr b="0" lang="en-US" sz="3200" spc="-1" strike="noStrike">
                <a:solidFill>
                  <a:srgbClr val="000000"/>
                </a:solidFill>
                <a:latin typeface="Arial"/>
                <a:ea typeface="DejaVu Sans"/>
              </a:rPr>
              <a:t>This concept also holds true for all maintenance.  The only ICA that you are required to use to maintain your aircraft is the ICA that was valid at the time the aircraft was built.</a:t>
            </a:r>
            <a:endParaRPr b="0" lang="en-US" sz="3200" spc="-1" strike="noStrike">
              <a:latin typeface="Arial"/>
            </a:endParaRPr>
          </a:p>
        </p:txBody>
      </p:sp>
      <p:pic>
        <p:nvPicPr>
          <p:cNvPr id="427" name="" descr=""/>
          <p:cNvPicPr/>
          <p:nvPr/>
        </p:nvPicPr>
        <p:blipFill>
          <a:blip r:embed="rId1"/>
          <a:stretch/>
        </p:blipFill>
        <p:spPr>
          <a:xfrm>
            <a:off x="5943600" y="1927080"/>
            <a:ext cx="2829960" cy="3739680"/>
          </a:xfrm>
          <a:prstGeom prst="rect">
            <a:avLst/>
          </a:prstGeom>
          <a:ln>
            <a:noFill/>
          </a:ln>
        </p:spPr>
      </p:pic>
    </p:spTree>
  </p:cSld>
  <p:timing>
    <p:tnLst>
      <p:par>
        <p:cTn id="444" dur="indefinite" restart="never" nodeType="tmRoot">
          <p:childTnLst>
            <p:seq>
              <p:cTn id="445" dur="indefinite" nodeType="mainSeq"/>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8" name="CustomShape 1"/>
          <p:cNvSpPr/>
          <p:nvPr/>
        </p:nvSpPr>
        <p:spPr>
          <a:xfrm>
            <a:off x="228600" y="457200"/>
            <a:ext cx="8684640" cy="822240"/>
          </a:xfrm>
          <a:prstGeom prst="rect">
            <a:avLst/>
          </a:prstGeom>
          <a:noFill/>
          <a:ln>
            <a:noFill/>
          </a:ln>
        </p:spPr>
        <p:style>
          <a:lnRef idx="0"/>
          <a:fillRef idx="0"/>
          <a:effectRef idx="0"/>
          <a:fontRef idx="minor"/>
        </p:style>
        <p:txBody>
          <a:bodyPr lIns="90000" rIns="90000" tIns="46800" bIns="46800" anchor="ctr"/>
          <a:p>
            <a:pPr>
              <a:lnSpc>
                <a:spcPct val="100000"/>
              </a:lnSpc>
            </a:pPr>
            <a:r>
              <a:rPr b="1" lang="en-US" sz="4000" spc="-1" strike="noStrike">
                <a:solidFill>
                  <a:srgbClr val="ff0000"/>
                </a:solidFill>
                <a:latin typeface="Arial"/>
                <a:ea typeface="DejaVu Sans"/>
              </a:rPr>
              <a:t>Performance rules</a:t>
            </a:r>
            <a:r>
              <a:rPr b="0" lang="en-US" sz="4000" spc="-1" strike="noStrike">
                <a:solidFill>
                  <a:srgbClr val="000000"/>
                </a:solidFill>
                <a:latin typeface="Arial"/>
                <a:ea typeface="DejaVu Sans"/>
              </a:rPr>
              <a:t> </a:t>
            </a:r>
            <a:endParaRPr b="0" lang="en-US" sz="4000" spc="-1" strike="noStrike">
              <a:latin typeface="Arial"/>
            </a:endParaRPr>
          </a:p>
        </p:txBody>
      </p:sp>
      <p:sp>
        <p:nvSpPr>
          <p:cNvPr id="429" name="CustomShape 2"/>
          <p:cNvSpPr/>
          <p:nvPr/>
        </p:nvSpPr>
        <p:spPr>
          <a:xfrm>
            <a:off x="182160" y="1554480"/>
            <a:ext cx="8502120" cy="5119920"/>
          </a:xfrm>
          <a:prstGeom prst="rect">
            <a:avLst/>
          </a:prstGeom>
          <a:noFill/>
          <a:ln>
            <a:noFill/>
          </a:ln>
        </p:spPr>
        <p:style>
          <a:lnRef idx="0"/>
          <a:fillRef idx="0"/>
          <a:effectRef idx="0"/>
          <a:fontRef idx="minor"/>
        </p:style>
        <p:txBody>
          <a:bodyPr lIns="90000" rIns="90000" tIns="46800" bIns="46800"/>
          <a:p>
            <a:pPr marL="325080" indent="-322920">
              <a:lnSpc>
                <a:spcPct val="90000"/>
              </a:lnSpc>
              <a:buClr>
                <a:srgbClr val="00007d"/>
              </a:buClr>
              <a:buSzPct val="75000"/>
              <a:buFont typeface="Wingdings" charset="2"/>
              <a:buChar char=""/>
            </a:pPr>
            <a:r>
              <a:rPr b="0" lang="en-US" sz="2800" spc="-1" strike="noStrike">
                <a:solidFill>
                  <a:srgbClr val="000000"/>
                </a:solidFill>
                <a:latin typeface="Arial"/>
                <a:ea typeface="DejaVu Sans"/>
              </a:rPr>
              <a:t>CFR Part 43.13</a:t>
            </a:r>
            <a:endParaRPr b="0" lang="en-US" sz="2800" spc="-1" strike="noStrike">
              <a:latin typeface="Arial"/>
            </a:endParaRPr>
          </a:p>
          <a:p>
            <a:pPr marL="325080" indent="-322920">
              <a:lnSpc>
                <a:spcPct val="90000"/>
              </a:lnSpc>
              <a:buClr>
                <a:srgbClr val="00007d"/>
              </a:buClr>
              <a:buSzPct val="75000"/>
              <a:buFont typeface="Wingdings" charset="2"/>
              <a:buChar char=""/>
            </a:pPr>
            <a:r>
              <a:rPr b="0" lang="en-US" sz="2800" spc="-1" strike="noStrike">
                <a:solidFill>
                  <a:srgbClr val="000000"/>
                </a:solidFill>
                <a:latin typeface="Arial"/>
                <a:ea typeface="DejaVu Sans"/>
              </a:rPr>
              <a:t>(a) Each person performing maintenance, alteration, or preventive maintenance on an aircraft shall use the methods, techniques, and practices prescribed</a:t>
            </a:r>
            <a:r>
              <a:rPr b="1" lang="en-US" sz="2800" spc="-1" strike="noStrike">
                <a:solidFill>
                  <a:srgbClr val="000000"/>
                </a:solidFill>
                <a:latin typeface="Arial"/>
                <a:ea typeface="DejaVu Sans"/>
              </a:rPr>
              <a:t> </a:t>
            </a:r>
            <a:r>
              <a:rPr b="0" lang="en-US" sz="2800" spc="-1" strike="noStrike">
                <a:solidFill>
                  <a:srgbClr val="000000"/>
                </a:solidFill>
                <a:latin typeface="Arial"/>
                <a:ea typeface="DejaVu Sans"/>
              </a:rPr>
              <a:t>in the</a:t>
            </a:r>
            <a:r>
              <a:rPr b="1" lang="en-US" sz="2800" spc="-1" strike="noStrike">
                <a:solidFill>
                  <a:srgbClr val="000000"/>
                </a:solidFill>
                <a:latin typeface="Arial"/>
                <a:ea typeface="DejaVu Sans"/>
              </a:rPr>
              <a:t> current </a:t>
            </a:r>
            <a:r>
              <a:rPr b="0" lang="en-US" sz="2800" spc="-1" strike="noStrike">
                <a:solidFill>
                  <a:srgbClr val="000000"/>
                </a:solidFill>
                <a:latin typeface="Arial"/>
                <a:ea typeface="DejaVu Sans"/>
              </a:rPr>
              <a:t>manufacturer's maintenance manual or Instructions for Continued Airworthiness prepared by its manufacturer, </a:t>
            </a:r>
            <a:r>
              <a:rPr b="1" lang="en-US" sz="2800" spc="-1" strike="noStrike">
                <a:solidFill>
                  <a:srgbClr val="000000"/>
                </a:solidFill>
                <a:latin typeface="Arial"/>
                <a:ea typeface="DejaVu Sans"/>
              </a:rPr>
              <a:t>or</a:t>
            </a:r>
            <a:r>
              <a:rPr b="0" lang="en-US" sz="2800" spc="-1" strike="noStrike">
                <a:solidFill>
                  <a:srgbClr val="000000"/>
                </a:solidFill>
                <a:latin typeface="Arial"/>
                <a:ea typeface="DejaVu Sans"/>
              </a:rPr>
              <a:t> </a:t>
            </a:r>
            <a:r>
              <a:rPr b="1" lang="en-US" sz="2800" spc="-1" strike="noStrike">
                <a:solidFill>
                  <a:srgbClr val="000000"/>
                </a:solidFill>
                <a:latin typeface="Arial"/>
                <a:ea typeface="DejaVu Sans"/>
              </a:rPr>
              <a:t>other methods, techniques, and practices acceptable to the Administrator.</a:t>
            </a:r>
            <a:endParaRPr b="0" lang="en-US" sz="2800" spc="-1" strike="noStrike">
              <a:latin typeface="Arial"/>
            </a:endParaRPr>
          </a:p>
          <a:p>
            <a:pPr marL="341280" indent="-323280">
              <a:lnSpc>
                <a:spcPct val="90000"/>
              </a:lnSpc>
            </a:pPr>
            <a:r>
              <a:rPr b="1" lang="en-US" sz="2800" spc="-1" strike="noStrike">
                <a:solidFill>
                  <a:srgbClr val="000000"/>
                </a:solidFill>
                <a:latin typeface="Arial"/>
                <a:ea typeface="DejaVu Sans"/>
              </a:rPr>
              <a:t> </a:t>
            </a:r>
            <a:endParaRPr b="0" lang="en-US" sz="2800" spc="-1" strike="noStrike">
              <a:latin typeface="Arial"/>
            </a:endParaRPr>
          </a:p>
          <a:p>
            <a:pPr marL="325080" indent="-322920">
              <a:lnSpc>
                <a:spcPct val="90000"/>
              </a:lnSpc>
              <a:buClr>
                <a:srgbClr val="00007d"/>
              </a:buClr>
              <a:buSzPct val="75000"/>
              <a:buFont typeface="Wingdings" charset="2"/>
              <a:buChar char=""/>
            </a:pPr>
            <a:r>
              <a:rPr b="0" lang="en-US" sz="2800" spc="-1" strike="noStrike">
                <a:solidFill>
                  <a:srgbClr val="000000"/>
                </a:solidFill>
                <a:latin typeface="Arial"/>
                <a:ea typeface="DejaVu Sans"/>
              </a:rPr>
              <a:t>The manual that was valid when your balloon was built is still considered by the FAA as </a:t>
            </a:r>
            <a:r>
              <a:rPr b="1" lang="en-US" sz="2800" spc="-1" strike="noStrike">
                <a:solidFill>
                  <a:srgbClr val="000000"/>
                </a:solidFill>
                <a:latin typeface="Arial"/>
                <a:ea typeface="DejaVu Sans"/>
              </a:rPr>
              <a:t>“acceptable” data.  </a:t>
            </a:r>
            <a:endParaRPr b="0" lang="en-US" sz="2800" spc="-1" strike="noStrike">
              <a:latin typeface="Arial"/>
            </a:endParaRPr>
          </a:p>
          <a:p>
            <a:pPr marL="341280" indent="-323280">
              <a:lnSpc>
                <a:spcPct val="90000"/>
              </a:lnSpc>
            </a:pPr>
            <a:r>
              <a:rPr b="0" lang="en-US" sz="2800" spc="-1" strike="noStrike">
                <a:solidFill>
                  <a:srgbClr val="000000"/>
                </a:solidFill>
                <a:latin typeface="Arial"/>
                <a:ea typeface="DejaVu Sans"/>
              </a:rPr>
              <a:t> </a:t>
            </a:r>
            <a:endParaRPr b="0" lang="en-US" sz="2800" spc="-1" strike="noStrike">
              <a:latin typeface="Arial"/>
            </a:endParaRPr>
          </a:p>
        </p:txBody>
      </p:sp>
    </p:spTree>
  </p:cSld>
  <p:timing>
    <p:tnLst>
      <p:par>
        <p:cTn id="446" dur="indefinite" restart="never" nodeType="tmRoot">
          <p:childTnLst>
            <p:seq>
              <p:cTn id="447" dur="indefinite" nodeType="mainSeq">
                <p:childTnLst>
                  <p:par>
                    <p:cTn id="448" fill="hold">
                      <p:stCondLst>
                        <p:cond delay="indefinite"/>
                      </p:stCondLst>
                      <p:childTnLst>
                        <p:par>
                          <p:cTn id="449" fill="hold">
                            <p:stCondLst>
                              <p:cond delay="0"/>
                            </p:stCondLst>
                            <p:childTnLst>
                              <p:par>
                                <p:cTn id="450" nodeType="clickEffect" fill="hold" presetClass="entr" presetID="3" presetSubtype="10">
                                  <p:stCondLst>
                                    <p:cond delay="0"/>
                                  </p:stCondLst>
                                  <p:childTnLst>
                                    <p:set>
                                      <p:cBhvr>
                                        <p:cTn id="451" dur="1" fill="hold">
                                          <p:stCondLst>
                                            <p:cond delay="0"/>
                                          </p:stCondLst>
                                        </p:cTn>
                                        <p:tgtEl>
                                          <p:spTgt spid="429">
                                            <p:txEl>
                                              <p:pRg st="3" end="3"/>
                                            </p:txEl>
                                          </p:spTgt>
                                        </p:tgtEl>
                                        <p:attrNameLst>
                                          <p:attrName>style.visibility</p:attrName>
                                        </p:attrNameLst>
                                      </p:cBhvr>
                                      <p:to>
                                        <p:strVal val="visible"/>
                                      </p:to>
                                    </p:set>
                                    <p:animEffect filter="blinds(horizontal)" transition="in">
                                      <p:cBhvr additive="repl">
                                        <p:cTn id="452" dur="500"/>
                                        <p:tgtEl>
                                          <p:spTgt spid="429">
                                            <p:txEl>
                                              <p:pRg st="3" end="3"/>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0"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000" spc="-1" strike="noStrike">
                <a:solidFill>
                  <a:srgbClr val="ff0000"/>
                </a:solidFill>
                <a:latin typeface="Arial"/>
                <a:ea typeface="DejaVu Sans"/>
              </a:rPr>
              <a:t>Hybrid Balloon Systems – STC's</a:t>
            </a:r>
            <a:endParaRPr b="0" lang="en-US" sz="4000" spc="-1" strike="noStrike">
              <a:latin typeface="Arial"/>
            </a:endParaRPr>
          </a:p>
        </p:txBody>
      </p:sp>
      <p:sp>
        <p:nvSpPr>
          <p:cNvPr id="431" name="CustomShape 2"/>
          <p:cNvSpPr/>
          <p:nvPr/>
        </p:nvSpPr>
        <p:spPr>
          <a:xfrm>
            <a:off x="275040" y="1645920"/>
            <a:ext cx="8684640" cy="4753440"/>
          </a:xfrm>
          <a:prstGeom prst="rect">
            <a:avLst/>
          </a:prstGeom>
          <a:noFill/>
          <a:ln>
            <a:noFill/>
          </a:ln>
        </p:spPr>
        <p:style>
          <a:lnRef idx="0"/>
          <a:fillRef idx="0"/>
          <a:effectRef idx="0"/>
          <a:fontRef idx="minor"/>
        </p:style>
        <p:txBody>
          <a:bodyPr lIns="90000" rIns="90000" tIns="46800" bIns="46800"/>
          <a:p>
            <a:pPr>
              <a:lnSpc>
                <a:spcPct val="100000"/>
              </a:lnSpc>
            </a:pPr>
            <a:r>
              <a:rPr b="0" lang="en-US" sz="2400" spc="-1" strike="noStrike">
                <a:solidFill>
                  <a:srgbClr val="000000"/>
                </a:solidFill>
                <a:latin typeface="Arial"/>
                <a:ea typeface="DejaVu Sans"/>
              </a:rPr>
              <a:t>Most Type Certified balloon manufacturers have STC's (Supplemental Type Certificates) allowing the use of other manufacturer's baskets &amp; burners. </a:t>
            </a:r>
            <a:endParaRPr b="0" lang="en-US" sz="2400" spc="-1" strike="noStrike">
              <a:latin typeface="Arial"/>
            </a:endParaRPr>
          </a:p>
          <a:p>
            <a:pPr marL="325080" indent="-322920">
              <a:lnSpc>
                <a:spcPct val="100000"/>
              </a:lnSpc>
              <a:buClr>
                <a:srgbClr val="00007d"/>
              </a:buClr>
              <a:buSzPct val="75000"/>
              <a:buFont typeface="Wingdings" charset="2"/>
              <a:buChar char=""/>
            </a:pPr>
            <a:r>
              <a:rPr b="1" lang="en-US" sz="2400" spc="-1" strike="noStrike">
                <a:solidFill>
                  <a:srgbClr val="000000"/>
                </a:solidFill>
                <a:latin typeface="Arial"/>
                <a:ea typeface="DejaVu Sans"/>
              </a:rPr>
              <a:t>Head</a:t>
            </a:r>
            <a:r>
              <a:rPr b="0" lang="en-US" sz="2400" spc="-1" strike="noStrike">
                <a:solidFill>
                  <a:srgbClr val="000000"/>
                </a:solidFill>
                <a:latin typeface="Arial"/>
                <a:ea typeface="DejaVu Sans"/>
              </a:rPr>
              <a:t> – Adams, Aerostar, Cameron, Firefly, Lindstrand, Raven, Sky and Thunder &amp; Colt.</a:t>
            </a:r>
            <a:endParaRPr b="0" lang="en-US" sz="2400" spc="-1" strike="noStrike">
              <a:latin typeface="Arial"/>
            </a:endParaRPr>
          </a:p>
          <a:p>
            <a:pPr marL="325080" indent="-322920">
              <a:lnSpc>
                <a:spcPct val="100000"/>
              </a:lnSpc>
              <a:buClr>
                <a:srgbClr val="00007d"/>
              </a:buClr>
              <a:buSzPct val="75000"/>
              <a:buFont typeface="Wingdings" charset="2"/>
              <a:buChar char=""/>
            </a:pPr>
            <a:r>
              <a:rPr b="1" lang="en-US" sz="2400" spc="-1" strike="noStrike">
                <a:solidFill>
                  <a:srgbClr val="000000"/>
                </a:solidFill>
                <a:latin typeface="Arial"/>
                <a:ea typeface="DejaVu Sans"/>
              </a:rPr>
              <a:t>Aerostar</a:t>
            </a:r>
            <a:r>
              <a:rPr b="0" lang="en-US" sz="2400" spc="-1" strike="noStrike">
                <a:solidFill>
                  <a:srgbClr val="000000"/>
                </a:solidFill>
                <a:latin typeface="Arial"/>
                <a:ea typeface="DejaVu Sans"/>
              </a:rPr>
              <a:t> – Cameron, Firefly, Lindstrand and Thunder &amp; Colt</a:t>
            </a:r>
            <a:endParaRPr b="0" lang="en-US" sz="2400" spc="-1" strike="noStrike">
              <a:latin typeface="Arial"/>
            </a:endParaRPr>
          </a:p>
          <a:p>
            <a:pPr marL="325080" indent="-322920">
              <a:lnSpc>
                <a:spcPct val="100000"/>
              </a:lnSpc>
              <a:buClr>
                <a:srgbClr val="00007d"/>
              </a:buClr>
              <a:buSzPct val="75000"/>
              <a:buFont typeface="Wingdings" charset="2"/>
              <a:buChar char=""/>
            </a:pPr>
            <a:r>
              <a:rPr b="1" lang="en-US" sz="2400" spc="-1" strike="noStrike">
                <a:solidFill>
                  <a:srgbClr val="000000"/>
                </a:solidFill>
                <a:latin typeface="Arial"/>
                <a:ea typeface="DejaVu Sans"/>
              </a:rPr>
              <a:t>Cameron</a:t>
            </a:r>
            <a:r>
              <a:rPr b="0" lang="en-US" sz="2400" spc="-1" strike="noStrike">
                <a:solidFill>
                  <a:srgbClr val="000000"/>
                </a:solidFill>
                <a:latin typeface="Arial"/>
                <a:ea typeface="DejaVu Sans"/>
              </a:rPr>
              <a:t> – Aerostar, Firefly, Lindstrand, Raven, Sky and Thunder &amp; Colt</a:t>
            </a:r>
            <a:endParaRPr b="0" lang="en-US" sz="2400" spc="-1" strike="noStrike">
              <a:latin typeface="Arial"/>
            </a:endParaRPr>
          </a:p>
          <a:p>
            <a:pPr marL="325080" indent="-322920">
              <a:lnSpc>
                <a:spcPct val="100000"/>
              </a:lnSpc>
              <a:buClr>
                <a:srgbClr val="00007d"/>
              </a:buClr>
              <a:buSzPct val="75000"/>
              <a:buFont typeface="Wingdings" charset="2"/>
              <a:buChar char=""/>
            </a:pPr>
            <a:r>
              <a:rPr b="1" lang="en-US" sz="2400" spc="-1" strike="noStrike">
                <a:solidFill>
                  <a:srgbClr val="000000"/>
                </a:solidFill>
                <a:latin typeface="Arial"/>
                <a:ea typeface="DejaVu Sans"/>
              </a:rPr>
              <a:t>Firefly</a:t>
            </a:r>
            <a:r>
              <a:rPr b="0" lang="en-US" sz="2400" spc="-1" strike="noStrike">
                <a:solidFill>
                  <a:srgbClr val="000000"/>
                </a:solidFill>
                <a:latin typeface="Arial"/>
                <a:ea typeface="DejaVu Sans"/>
              </a:rPr>
              <a:t> – Aerostar, Cameron, Raven and Lindstrand  </a:t>
            </a:r>
            <a:endParaRPr b="0" lang="en-US" sz="2400" spc="-1" strike="noStrike">
              <a:latin typeface="Arial"/>
            </a:endParaRPr>
          </a:p>
          <a:p>
            <a:pPr marL="325080" indent="-322920">
              <a:lnSpc>
                <a:spcPct val="100000"/>
              </a:lnSpc>
              <a:buClr>
                <a:srgbClr val="00007d"/>
              </a:buClr>
              <a:buSzPct val="75000"/>
              <a:buFont typeface="Wingdings" charset="2"/>
              <a:buChar char=""/>
            </a:pPr>
            <a:r>
              <a:rPr b="1" lang="en-US" sz="2400" spc="-1" strike="noStrike">
                <a:solidFill>
                  <a:srgbClr val="000000"/>
                </a:solidFill>
                <a:latin typeface="Arial"/>
                <a:ea typeface="DejaVu Sans"/>
              </a:rPr>
              <a:t>Lindstrand</a:t>
            </a:r>
            <a:r>
              <a:rPr b="0" lang="en-US" sz="2400" spc="-1" strike="noStrike">
                <a:solidFill>
                  <a:srgbClr val="000000"/>
                </a:solidFill>
                <a:latin typeface="Arial"/>
                <a:ea typeface="DejaVu Sans"/>
              </a:rPr>
              <a:t> - Aerostar, Cameron, Raven and Thunder &amp; Colt</a:t>
            </a:r>
            <a:endParaRPr b="0" lang="en-US" sz="2400" spc="-1" strike="noStrike">
              <a:latin typeface="Arial"/>
            </a:endParaRPr>
          </a:p>
          <a:p>
            <a:pPr marL="325080" indent="-322920">
              <a:lnSpc>
                <a:spcPct val="100000"/>
              </a:lnSpc>
              <a:buClr>
                <a:srgbClr val="00007d"/>
              </a:buClr>
              <a:buSzPct val="75000"/>
              <a:buFont typeface="Wingdings" charset="2"/>
              <a:buChar char=""/>
            </a:pPr>
            <a:r>
              <a:rPr b="1" lang="en-US" sz="2400" spc="-1" strike="noStrike">
                <a:solidFill>
                  <a:srgbClr val="000000"/>
                </a:solidFill>
                <a:latin typeface="Arial"/>
                <a:ea typeface="DejaVu Sans"/>
              </a:rPr>
              <a:t>National</a:t>
            </a:r>
            <a:r>
              <a:rPr b="0" lang="en-US" sz="2400" spc="-1" strike="noStrike">
                <a:solidFill>
                  <a:srgbClr val="000000"/>
                </a:solidFill>
                <a:latin typeface="Arial"/>
                <a:ea typeface="DejaVu Sans"/>
              </a:rPr>
              <a:t> - Firefly</a:t>
            </a:r>
            <a:endParaRPr b="0" lang="en-US" sz="2400" spc="-1" strike="noStrike">
              <a:latin typeface="Arial"/>
            </a:endParaRPr>
          </a:p>
        </p:txBody>
      </p:sp>
    </p:spTree>
  </p:cSld>
  <p:timing>
    <p:tnLst>
      <p:par>
        <p:cTn id="453" dur="indefinite" restart="never" nodeType="tmRoot">
          <p:childTnLst>
            <p:seq>
              <p:cTn id="454"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4" name="CustomShape 1"/>
          <p:cNvSpPr/>
          <p:nvPr/>
        </p:nvSpPr>
        <p:spPr>
          <a:xfrm>
            <a:off x="473040" y="456840"/>
            <a:ext cx="8303760" cy="109476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3600" spc="-1" strike="noStrike">
                <a:solidFill>
                  <a:srgbClr val="ff0000"/>
                </a:solidFill>
                <a:latin typeface="Arial"/>
                <a:ea typeface="DejaVu Sans"/>
              </a:rPr>
              <a:t>What CFR’s pertain to MAINTENANCE and PREVENTIVE MAINTENANCE?</a:t>
            </a:r>
            <a:endParaRPr b="0" lang="en-US" sz="3600" spc="-1" strike="noStrike">
              <a:latin typeface="Arial"/>
            </a:endParaRPr>
          </a:p>
        </p:txBody>
      </p:sp>
      <p:sp>
        <p:nvSpPr>
          <p:cNvPr id="305" name="CustomShape 2"/>
          <p:cNvSpPr/>
          <p:nvPr/>
        </p:nvSpPr>
        <p:spPr>
          <a:xfrm>
            <a:off x="365760" y="1828800"/>
            <a:ext cx="8608680" cy="2344320"/>
          </a:xfrm>
          <a:prstGeom prst="rect">
            <a:avLst/>
          </a:prstGeom>
          <a:noFill/>
          <a:ln>
            <a:noFill/>
          </a:ln>
        </p:spPr>
        <p:style>
          <a:lnRef idx="0"/>
          <a:fillRef idx="0"/>
          <a:effectRef idx="0"/>
          <a:fontRef idx="minor"/>
        </p:style>
        <p:txBody>
          <a:bodyPr lIns="90000" rIns="90000" tIns="46800" bIns="46800"/>
          <a:p>
            <a:pPr>
              <a:lnSpc>
                <a:spcPct val="90000"/>
              </a:lnSpc>
            </a:pPr>
            <a:r>
              <a:rPr b="1" lang="en-US" sz="2600" spc="-1" strike="noStrike">
                <a:solidFill>
                  <a:srgbClr val="000000"/>
                </a:solidFill>
                <a:latin typeface="Arial"/>
                <a:ea typeface="DejaVu Sans"/>
              </a:rPr>
              <a:t>CFR Part 43</a:t>
            </a:r>
            <a:r>
              <a:rPr b="0" lang="en-US" sz="2600" spc="-1" strike="noStrike">
                <a:solidFill>
                  <a:srgbClr val="000000"/>
                </a:solidFill>
                <a:latin typeface="Arial"/>
                <a:ea typeface="DejaVu Sans"/>
              </a:rPr>
              <a:t> – MAINTENANCE, PREVENTIVE MAINTENANCE, REBUILDING, AND ALTERATION (</a:t>
            </a:r>
            <a:r>
              <a:rPr b="0" i="1" lang="en-US" sz="2600" spc="-1" strike="noStrike">
                <a:solidFill>
                  <a:srgbClr val="000000"/>
                </a:solidFill>
                <a:latin typeface="Arial"/>
                <a:ea typeface="DejaVu Sans"/>
              </a:rPr>
              <a:t>Regulations on how the work is done</a:t>
            </a:r>
            <a:r>
              <a:rPr b="0" lang="en-US" sz="2600" spc="-1" strike="noStrike">
                <a:solidFill>
                  <a:srgbClr val="000000"/>
                </a:solidFill>
                <a:latin typeface="Arial"/>
                <a:ea typeface="DejaVu Sans"/>
              </a:rPr>
              <a:t>)</a:t>
            </a:r>
            <a:endParaRPr b="0" lang="en-US" sz="2600" spc="-1" strike="noStrike">
              <a:latin typeface="Arial"/>
            </a:endParaRPr>
          </a:p>
          <a:p>
            <a:pPr>
              <a:lnSpc>
                <a:spcPct val="90000"/>
              </a:lnSpc>
            </a:pPr>
            <a:r>
              <a:rPr b="0" lang="en-US" sz="1000" spc="-1" strike="noStrike">
                <a:solidFill>
                  <a:srgbClr val="000000"/>
                </a:solidFill>
                <a:latin typeface="Arial"/>
                <a:ea typeface="DejaVu Sans"/>
              </a:rPr>
              <a:t> </a:t>
            </a:r>
            <a:endParaRPr b="0" lang="en-US" sz="1000" spc="-1" strike="noStrike">
              <a:latin typeface="Arial"/>
            </a:endParaRPr>
          </a:p>
          <a:p>
            <a:pPr>
              <a:lnSpc>
                <a:spcPct val="90000"/>
              </a:lnSpc>
            </a:pPr>
            <a:r>
              <a:rPr b="1" lang="en-US" sz="2600" spc="-1" strike="noStrike">
                <a:solidFill>
                  <a:srgbClr val="000000"/>
                </a:solidFill>
                <a:latin typeface="Arial"/>
                <a:ea typeface="DejaVu Sans"/>
              </a:rPr>
              <a:t>CFR Part 91</a:t>
            </a:r>
            <a:r>
              <a:rPr b="0" lang="en-US" sz="2600" spc="-1" strike="noStrike">
                <a:solidFill>
                  <a:srgbClr val="000000"/>
                </a:solidFill>
                <a:latin typeface="Arial"/>
                <a:ea typeface="DejaVu Sans"/>
              </a:rPr>
              <a:t> - </a:t>
            </a:r>
            <a:r>
              <a:rPr b="1" lang="en-US" sz="2600" spc="-1" strike="noStrike">
                <a:solidFill>
                  <a:srgbClr val="000000"/>
                </a:solidFill>
                <a:latin typeface="Arial"/>
                <a:ea typeface="DejaVu Sans"/>
              </a:rPr>
              <a:t>Subpart E</a:t>
            </a:r>
            <a:r>
              <a:rPr b="0" lang="en-US" sz="2600" spc="-1" strike="noStrike">
                <a:solidFill>
                  <a:srgbClr val="000000"/>
                </a:solidFill>
                <a:latin typeface="Arial"/>
                <a:ea typeface="DejaVu Sans"/>
              </a:rPr>
              <a:t> - Maintenance, Preventive Maintenance, and Alterations (</a:t>
            </a:r>
            <a:r>
              <a:rPr b="0" i="1" lang="en-US" sz="2600" spc="-1" strike="noStrike">
                <a:solidFill>
                  <a:srgbClr val="000000"/>
                </a:solidFill>
                <a:latin typeface="Arial"/>
                <a:ea typeface="DejaVu Sans"/>
              </a:rPr>
              <a:t>Regulatory Requirement</a:t>
            </a:r>
            <a:r>
              <a:rPr b="0" lang="en-US" sz="2600" spc="-1" strike="noStrike">
                <a:solidFill>
                  <a:srgbClr val="000000"/>
                </a:solidFill>
                <a:latin typeface="Arial"/>
                <a:ea typeface="DejaVu Sans"/>
              </a:rPr>
              <a:t>)</a:t>
            </a:r>
            <a:endParaRPr b="0" lang="en-US" sz="2600" spc="-1" strike="noStrike">
              <a:latin typeface="Arial"/>
            </a:endParaRPr>
          </a:p>
          <a:p>
            <a:pPr marL="341280" indent="-323280">
              <a:lnSpc>
                <a:spcPct val="90000"/>
              </a:lnSpc>
            </a:pPr>
            <a:r>
              <a:rPr b="0" lang="en-US" sz="2800" spc="-1" strike="noStrike">
                <a:solidFill>
                  <a:srgbClr val="000000"/>
                </a:solidFill>
                <a:latin typeface="Arial"/>
                <a:ea typeface="DejaVu Sans"/>
              </a:rPr>
              <a:t> </a:t>
            </a:r>
            <a:endParaRPr b="0" lang="en-US" sz="2800" spc="-1" strike="noStrike">
              <a:latin typeface="Arial"/>
            </a:endParaRPr>
          </a:p>
          <a:p>
            <a:pPr marL="341280" indent="-323280">
              <a:lnSpc>
                <a:spcPct val="90000"/>
              </a:lnSpc>
            </a:pPr>
            <a:r>
              <a:rPr b="0" lang="en-US" sz="2800" spc="-1" strike="noStrike">
                <a:solidFill>
                  <a:srgbClr val="000000"/>
                </a:solidFill>
                <a:latin typeface="Arial"/>
                <a:ea typeface="DejaVu Sans"/>
              </a:rPr>
              <a:t> </a:t>
            </a:r>
            <a:endParaRPr b="0" lang="en-US" sz="2800" spc="-1" strike="noStrike">
              <a:latin typeface="Arial"/>
            </a:endParaRPr>
          </a:p>
          <a:p>
            <a:pPr marL="341280" indent="-323280">
              <a:lnSpc>
                <a:spcPct val="90000"/>
              </a:lnSpc>
            </a:pPr>
            <a:r>
              <a:rPr b="0" lang="en-US" sz="2800" spc="-1" strike="noStrike">
                <a:solidFill>
                  <a:srgbClr val="000000"/>
                </a:solidFill>
                <a:latin typeface="Arial"/>
                <a:ea typeface="DejaVu Sans"/>
              </a:rPr>
              <a:t> </a:t>
            </a:r>
            <a:endParaRPr b="0" lang="en-US" sz="2800" spc="-1" strike="noStrike">
              <a:latin typeface="Arial"/>
            </a:endParaRPr>
          </a:p>
          <a:p>
            <a:pPr marL="341280" indent="-323280">
              <a:lnSpc>
                <a:spcPct val="90000"/>
              </a:lnSpc>
            </a:pPr>
            <a:r>
              <a:rPr b="1" lang="en-US" sz="2800" spc="-1" strike="noStrike">
                <a:solidFill>
                  <a:srgbClr val="000000"/>
                </a:solidFill>
                <a:latin typeface="Arial"/>
                <a:ea typeface="DejaVu Sans"/>
              </a:rPr>
              <a:t> </a:t>
            </a:r>
            <a:endParaRPr b="0" lang="en-US" sz="2800" spc="-1" strike="noStrike">
              <a:latin typeface="Arial"/>
            </a:endParaRPr>
          </a:p>
          <a:p>
            <a:pPr marL="341280" indent="-323280">
              <a:lnSpc>
                <a:spcPct val="90000"/>
              </a:lnSpc>
            </a:pPr>
            <a:r>
              <a:rPr b="1" lang="en-US" sz="2800" spc="-1" strike="noStrike">
                <a:solidFill>
                  <a:srgbClr val="000000"/>
                </a:solidFill>
                <a:latin typeface="Arial"/>
                <a:ea typeface="DejaVu Sans"/>
              </a:rPr>
              <a:t> </a:t>
            </a:r>
            <a:endParaRPr b="0" lang="en-US" sz="2800" spc="-1" strike="noStrike">
              <a:latin typeface="Arial"/>
            </a:endParaRPr>
          </a:p>
        </p:txBody>
      </p:sp>
      <p:pic>
        <p:nvPicPr>
          <p:cNvPr id="306" name="" descr=""/>
          <p:cNvPicPr/>
          <p:nvPr/>
        </p:nvPicPr>
        <p:blipFill>
          <a:blip r:embed="rId1"/>
          <a:stretch/>
        </p:blipFill>
        <p:spPr>
          <a:xfrm>
            <a:off x="1554480" y="3866400"/>
            <a:ext cx="2104560" cy="2899440"/>
          </a:xfrm>
          <a:prstGeom prst="rect">
            <a:avLst/>
          </a:prstGeom>
          <a:ln>
            <a:noFill/>
          </a:ln>
        </p:spPr>
      </p:pic>
      <p:pic>
        <p:nvPicPr>
          <p:cNvPr id="307" name="" descr=""/>
          <p:cNvPicPr/>
          <p:nvPr/>
        </p:nvPicPr>
        <p:blipFill>
          <a:blip r:embed="rId2"/>
          <a:stretch/>
        </p:blipFill>
        <p:spPr>
          <a:xfrm>
            <a:off x="5760720" y="3840480"/>
            <a:ext cx="2212200" cy="2991960"/>
          </a:xfrm>
          <a:prstGeom prst="rect">
            <a:avLst/>
          </a:prstGeom>
          <a:ln>
            <a:noFill/>
          </a:ln>
        </p:spPr>
      </p:pic>
    </p:spTree>
  </p:cSld>
  <p:timing>
    <p:tnLst>
      <p:par>
        <p:cTn id="51" dur="indefinite" restart="never" nodeType="tmRoot">
          <p:childTnLst>
            <p:seq>
              <p:cTn id="52" dur="indefinite" nodeType="mainSeq">
                <p:childTnLst>
                  <p:par>
                    <p:cTn id="53" fill="hold">
                      <p:stCondLst>
                        <p:cond delay="indefinite"/>
                      </p:stCondLst>
                      <p:childTnLst>
                        <p:par>
                          <p:cTn id="54" fill="hold">
                            <p:stCondLst>
                              <p:cond delay="0"/>
                            </p:stCondLst>
                            <p:childTnLst>
                              <p:par>
                                <p:cTn id="55" nodeType="clickEffect" fill="hold" presetClass="entr" presetID="3" presetSubtype="10">
                                  <p:stCondLst>
                                    <p:cond delay="0"/>
                                  </p:stCondLst>
                                  <p:childTnLst>
                                    <p:set>
                                      <p:cBhvr>
                                        <p:cTn id="56" dur="1" fill="hold">
                                          <p:stCondLst>
                                            <p:cond delay="0"/>
                                          </p:stCondLst>
                                        </p:cTn>
                                        <p:tgtEl>
                                          <p:spTgt spid="305">
                                            <p:txEl>
                                              <p:pRg st="0" end="0"/>
                                            </p:txEl>
                                          </p:spTgt>
                                        </p:tgtEl>
                                        <p:attrNameLst>
                                          <p:attrName>style.visibility</p:attrName>
                                        </p:attrNameLst>
                                      </p:cBhvr>
                                      <p:to>
                                        <p:strVal val="visible"/>
                                      </p:to>
                                    </p:set>
                                    <p:animEffect filter="blinds(horizontal)" transition="in">
                                      <p:cBhvr additive="repl">
                                        <p:cTn id="57" dur="500"/>
                                        <p:tgtEl>
                                          <p:spTgt spid="30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nodeType="clickEffect" fill="hold" presetClass="entr" presetID="3" presetSubtype="10">
                                  <p:stCondLst>
                                    <p:cond delay="0"/>
                                  </p:stCondLst>
                                  <p:childTnLst>
                                    <p:set>
                                      <p:cBhvr>
                                        <p:cTn id="61" dur="1" fill="hold">
                                          <p:stCondLst>
                                            <p:cond delay="0"/>
                                          </p:stCondLst>
                                        </p:cTn>
                                        <p:tgtEl>
                                          <p:spTgt spid="305">
                                            <p:txEl>
                                              <p:pRg st="2" end="2"/>
                                            </p:txEl>
                                          </p:spTgt>
                                        </p:tgtEl>
                                        <p:attrNameLst>
                                          <p:attrName>style.visibility</p:attrName>
                                        </p:attrNameLst>
                                      </p:cBhvr>
                                      <p:to>
                                        <p:strVal val="visible"/>
                                      </p:to>
                                    </p:set>
                                    <p:animEffect filter="blinds(horizontal)" transition="in">
                                      <p:cBhvr additive="repl">
                                        <p:cTn id="62" dur="500"/>
                                        <p:tgtEl>
                                          <p:spTgt spid="305">
                                            <p:txEl>
                                              <p:pRg st="2" end="2"/>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2" name="CustomShape 1"/>
          <p:cNvSpPr/>
          <p:nvPr/>
        </p:nvSpPr>
        <p:spPr>
          <a:xfrm>
            <a:off x="549360" y="9216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000" spc="-1" strike="noStrike">
                <a:solidFill>
                  <a:srgbClr val="ff0000"/>
                </a:solidFill>
                <a:latin typeface="Arial"/>
                <a:ea typeface="DejaVu Sans"/>
              </a:rPr>
              <a:t>Hybrid Balloon Systems - STC's </a:t>
            </a:r>
            <a:endParaRPr b="0" lang="en-US" sz="4000" spc="-1" strike="noStrike">
              <a:latin typeface="Arial"/>
            </a:endParaRPr>
          </a:p>
        </p:txBody>
      </p:sp>
      <p:sp>
        <p:nvSpPr>
          <p:cNvPr id="433" name="CustomShape 2"/>
          <p:cNvSpPr/>
          <p:nvPr/>
        </p:nvSpPr>
        <p:spPr>
          <a:xfrm>
            <a:off x="212400" y="821880"/>
            <a:ext cx="8836920" cy="2923560"/>
          </a:xfrm>
          <a:prstGeom prst="rect">
            <a:avLst/>
          </a:prstGeom>
          <a:noFill/>
          <a:ln>
            <a:noFill/>
          </a:ln>
        </p:spPr>
        <p:style>
          <a:lnRef idx="0"/>
          <a:fillRef idx="0"/>
          <a:effectRef idx="0"/>
          <a:fontRef idx="minor"/>
        </p:style>
        <p:txBody>
          <a:bodyPr lIns="90000" rIns="90000" tIns="46800" bIns="46800"/>
          <a:p>
            <a:pPr marL="341280" indent="-323280">
              <a:lnSpc>
                <a:spcPct val="80000"/>
              </a:lnSpc>
            </a:pPr>
            <a:r>
              <a:rPr b="0" lang="en-US" sz="3200" spc="-1" strike="noStrike">
                <a:solidFill>
                  <a:srgbClr val="000000"/>
                </a:solidFill>
                <a:latin typeface="Arial"/>
                <a:ea typeface="DejaVu Sans"/>
              </a:rPr>
              <a:t> </a:t>
            </a:r>
            <a:endParaRPr b="0" lang="en-US" sz="3200" spc="-1" strike="noStrike">
              <a:latin typeface="Arial"/>
            </a:endParaRPr>
          </a:p>
          <a:p>
            <a:pPr marL="325080" indent="-322920">
              <a:lnSpc>
                <a:spcPct val="80000"/>
              </a:lnSpc>
              <a:buClr>
                <a:srgbClr val="00007d"/>
              </a:buClr>
              <a:buSzPct val="75000"/>
              <a:buFont typeface="Wingdings" charset="2"/>
              <a:buChar char=""/>
            </a:pPr>
            <a:r>
              <a:rPr b="0" lang="en-US" sz="2400" spc="-1" strike="noStrike">
                <a:solidFill>
                  <a:srgbClr val="000000"/>
                </a:solidFill>
                <a:latin typeface="Arial"/>
                <a:ea typeface="DejaVu Sans"/>
              </a:rPr>
              <a:t>STC's are listed on the FAA's Regulatory &amp; Guidance Library website – </a:t>
            </a:r>
            <a:r>
              <a:rPr b="0" lang="en-US" sz="2400" spc="-1" strike="noStrike" u="sng">
                <a:solidFill>
                  <a:srgbClr val="0000ff"/>
                </a:solidFill>
                <a:uFillTx/>
                <a:latin typeface="Arial"/>
                <a:ea typeface="DejaVu Sans"/>
                <a:hlinkClick r:id="rId1"/>
              </a:rPr>
              <a:t>http://rgl.faa.gov</a:t>
            </a:r>
            <a:endParaRPr b="0" lang="en-US" sz="2400" spc="-1" strike="noStrike">
              <a:latin typeface="Arial"/>
            </a:endParaRPr>
          </a:p>
          <a:p>
            <a:pPr>
              <a:lnSpc>
                <a:spcPct val="80000"/>
              </a:lnSpc>
            </a:pPr>
            <a:endParaRPr b="0" lang="en-US" sz="2400" spc="-1" strike="noStrike">
              <a:latin typeface="Arial"/>
            </a:endParaRPr>
          </a:p>
          <a:p>
            <a:pPr marL="325080" indent="-322920">
              <a:lnSpc>
                <a:spcPct val="80000"/>
              </a:lnSpc>
              <a:buClr>
                <a:srgbClr val="00007d"/>
              </a:buClr>
              <a:buSzPct val="75000"/>
              <a:buFont typeface="Wingdings" charset="2"/>
              <a:buChar char=""/>
            </a:pPr>
            <a:r>
              <a:rPr b="0" lang="en-US" sz="2400" spc="-1" strike="noStrike">
                <a:solidFill>
                  <a:srgbClr val="000000"/>
                </a:solidFill>
                <a:latin typeface="Arial"/>
                <a:ea typeface="DejaVu Sans"/>
              </a:rPr>
              <a:t>There are also many other STC's listed for all sorts of modifications that have been done to balloons.</a:t>
            </a:r>
            <a:endParaRPr b="0" lang="en-US" sz="2400" spc="-1" strike="noStrike">
              <a:latin typeface="Arial"/>
            </a:endParaRPr>
          </a:p>
          <a:p>
            <a:pPr>
              <a:lnSpc>
                <a:spcPct val="80000"/>
              </a:lnSpc>
            </a:pPr>
            <a:endParaRPr b="0" lang="en-US" sz="2400" spc="-1" strike="noStrike">
              <a:latin typeface="Arial"/>
            </a:endParaRPr>
          </a:p>
          <a:p>
            <a:pPr marL="325080" indent="-322920">
              <a:lnSpc>
                <a:spcPct val="80000"/>
              </a:lnSpc>
              <a:buClr>
                <a:srgbClr val="00007d"/>
              </a:buClr>
              <a:buSzPct val="75000"/>
              <a:buFont typeface="Wingdings" charset="2"/>
              <a:buChar char=""/>
            </a:pPr>
            <a:r>
              <a:rPr b="0" lang="en-US" sz="2400" spc="-1" strike="noStrike">
                <a:solidFill>
                  <a:srgbClr val="000000"/>
                </a:solidFill>
                <a:latin typeface="Arial"/>
                <a:ea typeface="DejaVu Sans"/>
              </a:rPr>
              <a:t>How can you use an STC?</a:t>
            </a:r>
            <a:endParaRPr b="0" lang="en-US" sz="2400" spc="-1" strike="noStrike">
              <a:latin typeface="Arial"/>
            </a:endParaRPr>
          </a:p>
          <a:p>
            <a:pPr marL="341280" indent="-323280">
              <a:lnSpc>
                <a:spcPct val="80000"/>
              </a:lnSpc>
            </a:pPr>
            <a:r>
              <a:rPr b="0" lang="en-US" sz="2400" spc="-1" strike="noStrike">
                <a:solidFill>
                  <a:srgbClr val="000000"/>
                </a:solidFill>
                <a:latin typeface="Arial"/>
                <a:ea typeface="DejaVu Sans"/>
              </a:rPr>
              <a:t> </a:t>
            </a:r>
            <a:endParaRPr b="0" lang="en-US" sz="2400" spc="-1" strike="noStrike">
              <a:latin typeface="Arial"/>
            </a:endParaRPr>
          </a:p>
        </p:txBody>
      </p:sp>
      <p:pic>
        <p:nvPicPr>
          <p:cNvPr id="434" name="" descr=""/>
          <p:cNvPicPr/>
          <p:nvPr/>
        </p:nvPicPr>
        <p:blipFill>
          <a:blip r:embed="rId2"/>
          <a:stretch/>
        </p:blipFill>
        <p:spPr>
          <a:xfrm>
            <a:off x="5380560" y="3291840"/>
            <a:ext cx="2664360" cy="3381480"/>
          </a:xfrm>
          <a:prstGeom prst="rect">
            <a:avLst/>
          </a:prstGeom>
          <a:ln>
            <a:noFill/>
          </a:ln>
        </p:spPr>
      </p:pic>
      <p:pic>
        <p:nvPicPr>
          <p:cNvPr id="435" name="" descr=""/>
          <p:cNvPicPr/>
          <p:nvPr/>
        </p:nvPicPr>
        <p:blipFill>
          <a:blip r:embed="rId3"/>
          <a:stretch/>
        </p:blipFill>
        <p:spPr>
          <a:xfrm>
            <a:off x="1622880" y="3291840"/>
            <a:ext cx="2535840" cy="3381480"/>
          </a:xfrm>
          <a:prstGeom prst="rect">
            <a:avLst/>
          </a:prstGeom>
          <a:ln>
            <a:noFill/>
          </a:ln>
        </p:spPr>
      </p:pic>
    </p:spTree>
  </p:cSld>
  <p:timing>
    <p:tnLst>
      <p:par>
        <p:cTn id="455" dur="indefinite" restart="never" nodeType="tmRoot">
          <p:childTnLst>
            <p:seq>
              <p:cTn id="456" dur="indefinite" nodeType="mainSeq"/>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6" name="CustomShape 1"/>
          <p:cNvSpPr/>
          <p:nvPr/>
        </p:nvSpPr>
        <p:spPr>
          <a:xfrm>
            <a:off x="549360" y="274680"/>
            <a:ext cx="8227440" cy="82008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000" spc="-1" strike="noStrike">
                <a:solidFill>
                  <a:srgbClr val="ff0000"/>
                </a:solidFill>
                <a:latin typeface="Arial"/>
                <a:ea typeface="DejaVu Sans"/>
              </a:rPr>
              <a:t>Hybrid Systems -STC requirements </a:t>
            </a:r>
            <a:endParaRPr b="0" lang="en-US" sz="4000" spc="-1" strike="noStrike">
              <a:latin typeface="Arial"/>
            </a:endParaRPr>
          </a:p>
        </p:txBody>
      </p:sp>
      <p:sp>
        <p:nvSpPr>
          <p:cNvPr id="437" name="CustomShape 2"/>
          <p:cNvSpPr/>
          <p:nvPr/>
        </p:nvSpPr>
        <p:spPr>
          <a:xfrm>
            <a:off x="125640" y="1188720"/>
            <a:ext cx="8836920" cy="5577120"/>
          </a:xfrm>
          <a:prstGeom prst="rect">
            <a:avLst/>
          </a:prstGeom>
          <a:noFill/>
          <a:ln>
            <a:noFill/>
          </a:ln>
        </p:spPr>
        <p:style>
          <a:lnRef idx="0"/>
          <a:fillRef idx="0"/>
          <a:effectRef idx="0"/>
          <a:fontRef idx="minor"/>
        </p:style>
        <p:txBody>
          <a:bodyPr lIns="90000" rIns="90000" tIns="46800" bIns="46800"/>
          <a:p>
            <a:pPr>
              <a:lnSpc>
                <a:spcPct val="80000"/>
              </a:lnSpc>
            </a:pPr>
            <a:r>
              <a:rPr b="0" lang="en-US" sz="3200" spc="-1" strike="noStrike">
                <a:solidFill>
                  <a:srgbClr val="000000"/>
                </a:solidFill>
                <a:latin typeface="Arial"/>
                <a:ea typeface="DejaVu Sans"/>
              </a:rPr>
              <a:t> </a:t>
            </a:r>
            <a:endParaRPr b="0" lang="en-US" sz="3200" spc="-1" strike="noStrike">
              <a:latin typeface="Arial"/>
            </a:endParaRPr>
          </a:p>
          <a:p>
            <a:pPr marL="325080" indent="-322920">
              <a:lnSpc>
                <a:spcPct val="80000"/>
              </a:lnSpc>
              <a:buClr>
                <a:srgbClr val="00007d"/>
              </a:buClr>
              <a:buSzPct val="75000"/>
              <a:buFont typeface="Wingdings" charset="2"/>
              <a:buChar char=""/>
            </a:pPr>
            <a:r>
              <a:rPr b="1" lang="en-US" sz="2200" spc="-1" strike="noStrike">
                <a:solidFill>
                  <a:srgbClr val="000000"/>
                </a:solidFill>
                <a:latin typeface="Arial"/>
                <a:ea typeface="DejaVu Sans"/>
              </a:rPr>
              <a:t>Authorization</a:t>
            </a:r>
            <a:r>
              <a:rPr b="0" lang="en-US" sz="2200" spc="-1" strike="noStrike">
                <a:solidFill>
                  <a:srgbClr val="000000"/>
                </a:solidFill>
                <a:latin typeface="Arial"/>
                <a:ea typeface="DejaVu Sans"/>
              </a:rPr>
              <a:t> – In order to use an STC, you will first need to get </a:t>
            </a:r>
            <a:r>
              <a:rPr b="0" i="1" lang="en-US" sz="2200" spc="-1" strike="noStrike">
                <a:solidFill>
                  <a:srgbClr val="000000"/>
                </a:solidFill>
                <a:latin typeface="Arial"/>
                <a:ea typeface="DejaVu Sans"/>
              </a:rPr>
              <a:t>authorization</a:t>
            </a:r>
            <a:r>
              <a:rPr b="0" lang="en-US" sz="2200" spc="-1" strike="noStrike">
                <a:solidFill>
                  <a:srgbClr val="000000"/>
                </a:solidFill>
                <a:latin typeface="Arial"/>
                <a:ea typeface="DejaVu Sans"/>
              </a:rPr>
              <a:t> from the STC holder.</a:t>
            </a:r>
            <a:endParaRPr b="0" lang="en-US" sz="2200" spc="-1" strike="noStrike">
              <a:latin typeface="Arial"/>
            </a:endParaRPr>
          </a:p>
          <a:p>
            <a:pPr>
              <a:lnSpc>
                <a:spcPct val="80000"/>
              </a:lnSpc>
            </a:pPr>
            <a:endParaRPr b="0" lang="en-US" sz="2200" spc="-1" strike="noStrike">
              <a:latin typeface="Arial"/>
            </a:endParaRPr>
          </a:p>
          <a:p>
            <a:pPr marL="341280" indent="-323280">
              <a:lnSpc>
                <a:spcPct val="80000"/>
              </a:lnSpc>
            </a:pPr>
            <a:r>
              <a:rPr b="0" lang="en-US" sz="2200" spc="-1" strike="noStrike">
                <a:solidFill>
                  <a:srgbClr val="000000"/>
                </a:solidFill>
                <a:latin typeface="Arial"/>
                <a:ea typeface="DejaVu Sans"/>
              </a:rPr>
              <a:t> </a:t>
            </a:r>
            <a:r>
              <a:rPr b="1" lang="en-US" sz="2200" spc="-1" strike="noStrike">
                <a:solidFill>
                  <a:srgbClr val="000000"/>
                </a:solidFill>
                <a:latin typeface="Arial"/>
                <a:ea typeface="DejaVu Sans"/>
              </a:rPr>
              <a:t>    </a:t>
            </a:r>
            <a:r>
              <a:rPr b="1" lang="en-US" sz="2200" spc="-1" strike="noStrike">
                <a:solidFill>
                  <a:srgbClr val="000000"/>
                </a:solidFill>
                <a:latin typeface="Arial"/>
                <a:ea typeface="DejaVu Sans"/>
              </a:rPr>
              <a:t>CFR Part 91.403(d)</a:t>
            </a:r>
            <a:r>
              <a:rPr b="0" lang="en-US" sz="2200" spc="-1" strike="noStrike">
                <a:solidFill>
                  <a:srgbClr val="000000"/>
                </a:solidFill>
                <a:latin typeface="Arial"/>
                <a:ea typeface="DejaVu Sans"/>
              </a:rPr>
              <a:t> “A person must not alter an aircraft based on a supplemental type certificate unless the owner or operator of the aircraft is the holder of the supplemental type certificate, or has </a:t>
            </a:r>
            <a:r>
              <a:rPr b="0" i="1" lang="en-US" sz="2200" spc="-1" strike="noStrike">
                <a:solidFill>
                  <a:srgbClr val="000000"/>
                </a:solidFill>
                <a:latin typeface="Arial"/>
                <a:ea typeface="DejaVu Sans"/>
              </a:rPr>
              <a:t>written permission</a:t>
            </a:r>
            <a:r>
              <a:rPr b="0" lang="en-US" sz="2200" spc="-1" strike="noStrike">
                <a:solidFill>
                  <a:srgbClr val="000000"/>
                </a:solidFill>
                <a:latin typeface="Arial"/>
                <a:ea typeface="DejaVu Sans"/>
              </a:rPr>
              <a:t> from the holder” </a:t>
            </a:r>
            <a:endParaRPr b="0" lang="en-US" sz="2200" spc="-1" strike="noStrike">
              <a:latin typeface="Arial"/>
            </a:endParaRPr>
          </a:p>
          <a:p>
            <a:pPr marL="341280" indent="-323280">
              <a:lnSpc>
                <a:spcPct val="80000"/>
              </a:lnSpc>
            </a:pPr>
            <a:endParaRPr b="0" lang="en-US" sz="2200" spc="-1" strike="noStrike">
              <a:latin typeface="Arial"/>
            </a:endParaRPr>
          </a:p>
          <a:p>
            <a:pPr marL="325080" indent="-322920">
              <a:lnSpc>
                <a:spcPct val="80000"/>
              </a:lnSpc>
              <a:buClr>
                <a:srgbClr val="00007d"/>
              </a:buClr>
              <a:buSzPct val="75000"/>
              <a:buFont typeface="Wingdings" charset="2"/>
              <a:buChar char=""/>
            </a:pPr>
            <a:r>
              <a:rPr b="1" lang="en-US" sz="2200" spc="-1" strike="noStrike">
                <a:solidFill>
                  <a:srgbClr val="000000"/>
                </a:solidFill>
                <a:latin typeface="Arial"/>
                <a:ea typeface="DejaVu Sans"/>
              </a:rPr>
              <a:t>Installation</a:t>
            </a:r>
            <a:r>
              <a:rPr b="0" lang="en-US" sz="2200" spc="-1" strike="noStrike">
                <a:solidFill>
                  <a:srgbClr val="000000"/>
                </a:solidFill>
                <a:latin typeface="Arial"/>
                <a:ea typeface="DejaVu Sans"/>
              </a:rPr>
              <a:t> – After getting authorization, the STC will need to be “installed” to the balloon.  This may be a simple matter of a logbook entry, entering the use of the STC.  Some installations may require new suspension lines to the basket.  The installation of an STC will require a sign off by an FAA Certified Mechanic. </a:t>
            </a:r>
            <a:endParaRPr b="0" lang="en-US" sz="2200" spc="-1" strike="noStrike">
              <a:latin typeface="Arial"/>
            </a:endParaRPr>
          </a:p>
          <a:p>
            <a:pPr>
              <a:lnSpc>
                <a:spcPct val="80000"/>
              </a:lnSpc>
            </a:pPr>
            <a:endParaRPr b="0" lang="en-US" sz="2200" spc="-1" strike="noStrike">
              <a:latin typeface="Arial"/>
            </a:endParaRPr>
          </a:p>
          <a:p>
            <a:pPr marL="325080" indent="-322920">
              <a:lnSpc>
                <a:spcPct val="80000"/>
              </a:lnSpc>
              <a:buClr>
                <a:srgbClr val="00007d"/>
              </a:buClr>
              <a:buSzPct val="75000"/>
              <a:buFont typeface="Wingdings" charset="2"/>
              <a:buChar char=""/>
            </a:pPr>
            <a:r>
              <a:rPr b="1" lang="en-US" sz="2200" spc="-1" strike="noStrike">
                <a:solidFill>
                  <a:srgbClr val="000000"/>
                </a:solidFill>
                <a:latin typeface="Arial"/>
                <a:ea typeface="DejaVu Sans"/>
              </a:rPr>
              <a:t>Flight Manual Supplement</a:t>
            </a:r>
            <a:r>
              <a:rPr b="0" lang="en-US" sz="2200" spc="-1" strike="noStrike">
                <a:solidFill>
                  <a:srgbClr val="000000"/>
                </a:solidFill>
                <a:latin typeface="Arial"/>
                <a:ea typeface="DejaVu Sans"/>
              </a:rPr>
              <a:t> – In addition to your normal Balloon Flight Manual, you will also need to carry a Flight Manual Supplement which details the differences in the basket &amp; burners.  This would be obtained from the STC holder.</a:t>
            </a:r>
            <a:endParaRPr b="0" lang="en-US" sz="2200" spc="-1" strike="noStrike">
              <a:latin typeface="Arial"/>
            </a:endParaRPr>
          </a:p>
          <a:p>
            <a:pPr marL="341280" indent="-323280">
              <a:lnSpc>
                <a:spcPct val="80000"/>
              </a:lnSpc>
            </a:pPr>
            <a:r>
              <a:rPr b="0" lang="en-US" sz="3200" spc="-1" strike="noStrike">
                <a:solidFill>
                  <a:srgbClr val="000000"/>
                </a:solidFill>
                <a:latin typeface="Arial"/>
                <a:ea typeface="DejaVu Sans"/>
              </a:rPr>
              <a:t> </a:t>
            </a:r>
            <a:endParaRPr b="0" lang="en-US" sz="3200" spc="-1" strike="noStrike">
              <a:latin typeface="Arial"/>
            </a:endParaRPr>
          </a:p>
          <a:p>
            <a:pPr marL="341280" indent="-323280">
              <a:lnSpc>
                <a:spcPct val="80000"/>
              </a:lnSpc>
            </a:pPr>
            <a:r>
              <a:rPr b="0" lang="en-US" sz="3200" spc="-1" strike="noStrike">
                <a:solidFill>
                  <a:srgbClr val="000000"/>
                </a:solidFill>
                <a:latin typeface="Arial"/>
                <a:ea typeface="DejaVu Sans"/>
              </a:rPr>
              <a:t> </a:t>
            </a:r>
            <a:endParaRPr b="0" lang="en-US" sz="3200" spc="-1" strike="noStrike">
              <a:latin typeface="Arial"/>
            </a:endParaRPr>
          </a:p>
          <a:p>
            <a:pPr marL="341280" indent="-323280">
              <a:lnSpc>
                <a:spcPct val="80000"/>
              </a:lnSpc>
            </a:pPr>
            <a:r>
              <a:rPr b="0" lang="en-US" sz="3200" spc="-1" strike="noStrike">
                <a:solidFill>
                  <a:srgbClr val="000000"/>
                </a:solidFill>
                <a:latin typeface="Arial"/>
                <a:ea typeface="DejaVu Sans"/>
              </a:rPr>
              <a:t> </a:t>
            </a:r>
            <a:endParaRPr b="0" lang="en-US" sz="3200" spc="-1" strike="noStrike">
              <a:latin typeface="Arial"/>
            </a:endParaRPr>
          </a:p>
          <a:p>
            <a:pPr marL="341280" indent="-323280">
              <a:lnSpc>
                <a:spcPct val="80000"/>
              </a:lnSpc>
            </a:pPr>
            <a:r>
              <a:rPr b="0" lang="en-US" sz="3200" spc="-1" strike="noStrike">
                <a:solidFill>
                  <a:srgbClr val="000000"/>
                </a:solidFill>
                <a:latin typeface="Arial"/>
                <a:ea typeface="DejaVu Sans"/>
              </a:rPr>
              <a:t> </a:t>
            </a:r>
            <a:endParaRPr b="0" lang="en-US" sz="3200" spc="-1" strike="noStrike">
              <a:latin typeface="Arial"/>
            </a:endParaRPr>
          </a:p>
        </p:txBody>
      </p:sp>
    </p:spTree>
  </p:cSld>
  <p:timing>
    <p:tnLst>
      <p:par>
        <p:cTn id="457" dur="indefinite" restart="never" nodeType="tmRoot">
          <p:childTnLst>
            <p:seq>
              <p:cTn id="458" dur="indefinite" nodeType="mainSeq"/>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8"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r>
              <a:rPr b="0" lang="en-US" sz="4000" spc="-1" strike="noStrike">
                <a:solidFill>
                  <a:srgbClr val="ff0000"/>
                </a:solidFill>
                <a:latin typeface="Arial"/>
                <a:ea typeface="DejaVu Sans"/>
              </a:rPr>
              <a:t>Hybrid Balloon Systems </a:t>
            </a:r>
            <a:endParaRPr b="0" lang="en-US" sz="4000" spc="-1" strike="noStrike">
              <a:latin typeface="Arial"/>
            </a:endParaRPr>
          </a:p>
          <a:p>
            <a:pPr>
              <a:lnSpc>
                <a:spcPct val="100000"/>
              </a:lnSpc>
            </a:pPr>
            <a:r>
              <a:rPr b="0" lang="en-US" sz="4000" spc="-1" strike="noStrike">
                <a:solidFill>
                  <a:srgbClr val="ff0000"/>
                </a:solidFill>
                <a:latin typeface="Arial"/>
                <a:ea typeface="DejaVu Sans"/>
              </a:rPr>
              <a:t>– </a:t>
            </a:r>
            <a:r>
              <a:rPr b="0" lang="en-US" sz="4000" spc="-1" strike="noStrike">
                <a:solidFill>
                  <a:srgbClr val="ff0000"/>
                </a:solidFill>
                <a:latin typeface="Arial"/>
                <a:ea typeface="DejaVu Sans"/>
              </a:rPr>
              <a:t>STC's</a:t>
            </a:r>
            <a:endParaRPr b="0" lang="en-US" sz="4000" spc="-1" strike="noStrike">
              <a:latin typeface="Arial"/>
            </a:endParaRPr>
          </a:p>
        </p:txBody>
      </p:sp>
      <p:sp>
        <p:nvSpPr>
          <p:cNvPr id="439" name="CustomShape 2"/>
          <p:cNvSpPr/>
          <p:nvPr/>
        </p:nvSpPr>
        <p:spPr>
          <a:xfrm>
            <a:off x="549360" y="2010960"/>
            <a:ext cx="8227440" cy="4722120"/>
          </a:xfrm>
          <a:prstGeom prst="rect">
            <a:avLst/>
          </a:prstGeom>
          <a:noFill/>
          <a:ln>
            <a:noFill/>
          </a:ln>
        </p:spPr>
        <p:style>
          <a:lnRef idx="0"/>
          <a:fillRef idx="0"/>
          <a:effectRef idx="0"/>
          <a:fontRef idx="minor"/>
        </p:style>
        <p:txBody>
          <a:bodyPr lIns="90000" rIns="90000" tIns="46800" bIns="46800"/>
          <a:p>
            <a:pPr>
              <a:lnSpc>
                <a:spcPct val="100000"/>
              </a:lnSpc>
            </a:pPr>
            <a:r>
              <a:rPr b="0" lang="en-US" sz="2800" spc="-1" strike="noStrike">
                <a:solidFill>
                  <a:srgbClr val="000000"/>
                </a:solidFill>
                <a:latin typeface="Arial"/>
                <a:ea typeface="DejaVu Sans"/>
              </a:rPr>
              <a:t> </a:t>
            </a:r>
            <a:endParaRPr b="0" lang="en-US" sz="2800" spc="-1" strike="noStrike">
              <a:latin typeface="Arial"/>
            </a:endParaRPr>
          </a:p>
          <a:p>
            <a:pPr>
              <a:lnSpc>
                <a:spcPct val="100000"/>
              </a:lnSpc>
            </a:pPr>
            <a:r>
              <a:rPr b="0" lang="en-US" sz="2800" spc="-1" strike="noStrike">
                <a:solidFill>
                  <a:srgbClr val="000000"/>
                </a:solidFill>
                <a:latin typeface="Arial"/>
                <a:ea typeface="DejaVu Sans"/>
              </a:rPr>
              <a:t> </a:t>
            </a:r>
            <a:endParaRPr b="0" lang="en-US" sz="2800" spc="-1" strike="noStrike">
              <a:latin typeface="Arial"/>
            </a:endParaRPr>
          </a:p>
          <a:p>
            <a:pPr>
              <a:lnSpc>
                <a:spcPct val="100000"/>
              </a:lnSpc>
            </a:pPr>
            <a:r>
              <a:rPr b="0" lang="en-US" sz="2800" spc="-1" strike="noStrike">
                <a:solidFill>
                  <a:srgbClr val="000000"/>
                </a:solidFill>
                <a:latin typeface="Arial"/>
                <a:ea typeface="DejaVu Sans"/>
              </a:rPr>
              <a:t>The STC makes the other manufacturer's baskets &amp; burners approved equipment for your brand of balloon (envelope).  So, now you have the original brand basket/burner and the new brand of basket/burner </a:t>
            </a:r>
            <a:r>
              <a:rPr b="1" lang="en-US" sz="2800" spc="-1" strike="noStrike" u="sng">
                <a:solidFill>
                  <a:srgbClr val="000000"/>
                </a:solidFill>
                <a:uFill>
                  <a:solidFill>
                    <a:srgbClr val="ffffff"/>
                  </a:solidFill>
                </a:uFill>
                <a:latin typeface="Arial"/>
                <a:ea typeface="DejaVu Sans"/>
              </a:rPr>
              <a:t>both</a:t>
            </a:r>
            <a:r>
              <a:rPr b="0" lang="en-US" sz="2800" spc="-1" strike="noStrike">
                <a:solidFill>
                  <a:srgbClr val="000000"/>
                </a:solidFill>
                <a:latin typeface="Arial"/>
                <a:ea typeface="DejaVu Sans"/>
              </a:rPr>
              <a:t> approved for use.  A Private or Commercial Pilot may exchange any approved baskets with a  signature under CFR Part 43 - Preventative Maintenance.</a:t>
            </a:r>
            <a:endParaRPr b="0" lang="en-US" sz="2800" spc="-1" strike="noStrike">
              <a:latin typeface="Arial"/>
            </a:endParaRPr>
          </a:p>
        </p:txBody>
      </p:sp>
      <p:pic>
        <p:nvPicPr>
          <p:cNvPr id="440" name="" descr=""/>
          <p:cNvPicPr/>
          <p:nvPr/>
        </p:nvPicPr>
        <p:blipFill>
          <a:blip r:embed="rId1"/>
          <a:stretch/>
        </p:blipFill>
        <p:spPr>
          <a:xfrm>
            <a:off x="7108920" y="131400"/>
            <a:ext cx="1942200" cy="2793240"/>
          </a:xfrm>
          <a:prstGeom prst="rect">
            <a:avLst/>
          </a:prstGeom>
          <a:ln>
            <a:noFill/>
          </a:ln>
        </p:spPr>
      </p:pic>
    </p:spTree>
  </p:cSld>
  <p:timing>
    <p:tnLst>
      <p:par>
        <p:cTn id="459" dur="indefinite" restart="never" nodeType="tmRoot">
          <p:childTnLst>
            <p:seq>
              <p:cTn id="460" dur="indefinite" nodeType="mainSeq"/>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1"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       </a:t>
            </a:r>
            <a:endParaRPr b="0" lang="en-US" sz="4400" spc="-1" strike="noStrike">
              <a:latin typeface="Arial"/>
            </a:endParaRPr>
          </a:p>
        </p:txBody>
      </p:sp>
      <p:sp>
        <p:nvSpPr>
          <p:cNvPr id="442" name="CustomShape 2"/>
          <p:cNvSpPr/>
          <p:nvPr/>
        </p:nvSpPr>
        <p:spPr>
          <a:xfrm>
            <a:off x="2468520" y="5668920"/>
            <a:ext cx="4204800" cy="915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443" name="CustomShape 3"/>
          <p:cNvSpPr/>
          <p:nvPr/>
        </p:nvSpPr>
        <p:spPr>
          <a:xfrm>
            <a:off x="2103480" y="822240"/>
            <a:ext cx="5690520" cy="915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p>
            <a:pPr>
              <a:lnSpc>
                <a:spcPct val="100000"/>
              </a:lnSpc>
            </a:pPr>
            <a:r>
              <a:rPr b="0" lang="en-US" sz="5400" spc="-1" strike="noStrike">
                <a:solidFill>
                  <a:srgbClr val="ff0000"/>
                </a:solidFill>
                <a:latin typeface="Arial"/>
                <a:ea typeface="DejaVu Sans"/>
              </a:rPr>
              <a:t>QUESTIONS ?</a:t>
            </a:r>
            <a:endParaRPr b="0" lang="en-US" sz="5400" spc="-1" strike="noStrike">
              <a:latin typeface="Arial"/>
            </a:endParaRPr>
          </a:p>
        </p:txBody>
      </p:sp>
      <p:sp>
        <p:nvSpPr>
          <p:cNvPr id="444" name="CustomShape 4"/>
          <p:cNvSpPr/>
          <p:nvPr/>
        </p:nvSpPr>
        <p:spPr>
          <a:xfrm>
            <a:off x="2286000" y="5853240"/>
            <a:ext cx="3860280" cy="637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lgn="ctr">
              <a:lnSpc>
                <a:spcPct val="100000"/>
              </a:lnSpc>
            </a:pPr>
            <a:r>
              <a:rPr b="0" lang="en-US" sz="3600" spc="-1" strike="noStrike">
                <a:solidFill>
                  <a:srgbClr val="0000ff"/>
                </a:solidFill>
                <a:latin typeface="Arial"/>
                <a:ea typeface="DejaVu Sans"/>
              </a:rPr>
              <a:t>  </a:t>
            </a:r>
            <a:r>
              <a:rPr b="0" lang="en-US" sz="3600" spc="-1" strike="noStrike">
                <a:solidFill>
                  <a:srgbClr val="0000ff"/>
                </a:solidFill>
                <a:latin typeface="Arial"/>
                <a:ea typeface="DejaVu Sans"/>
              </a:rPr>
              <a:t>Soft Landings</a:t>
            </a:r>
            <a:endParaRPr b="0" lang="en-US" sz="3600" spc="-1" strike="noStrike">
              <a:latin typeface="Arial"/>
            </a:endParaRPr>
          </a:p>
        </p:txBody>
      </p:sp>
      <p:pic>
        <p:nvPicPr>
          <p:cNvPr id="445" name="" descr=""/>
          <p:cNvPicPr/>
          <p:nvPr/>
        </p:nvPicPr>
        <p:blipFill>
          <a:blip r:embed="rId1"/>
          <a:stretch/>
        </p:blipFill>
        <p:spPr>
          <a:xfrm>
            <a:off x="1363680" y="1646280"/>
            <a:ext cx="6224040" cy="4210920"/>
          </a:xfrm>
          <a:prstGeom prst="rect">
            <a:avLst/>
          </a:prstGeom>
          <a:ln>
            <a:noFill/>
          </a:ln>
        </p:spPr>
      </p:pic>
    </p:spTree>
  </p:cSld>
  <p:timing>
    <p:tnLst>
      <p:par>
        <p:cTn id="461" dur="indefinite" restart="never" nodeType="tmRoot">
          <p:childTnLst>
            <p:seq>
              <p:cTn id="462" dur="indefinite" nodeType="mainSeq"/>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6" name="CustomShape 1"/>
          <p:cNvSpPr/>
          <p:nvPr/>
        </p:nvSpPr>
        <p:spPr>
          <a:xfrm>
            <a:off x="640080" y="457200"/>
            <a:ext cx="8220960" cy="237708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2800" spc="-1" strike="noStrike">
                <a:solidFill>
                  <a:srgbClr val="000000"/>
                </a:solidFill>
                <a:latin typeface="Arial"/>
                <a:ea typeface="DejaVu Sans"/>
              </a:rPr>
              <a:t>Download this power point presentation at:</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u="sng">
                <a:solidFill>
                  <a:srgbClr val="0000ff"/>
                </a:solidFill>
                <a:uFillTx/>
                <a:latin typeface="Arial"/>
                <a:ea typeface="DejaVu Sans"/>
                <a:hlinkClick r:id="rId1"/>
              </a:rPr>
              <a:t>http://www.headballoons.com/Seminar.html</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600" spc="-1" strike="noStrike">
                <a:solidFill>
                  <a:srgbClr val="000000"/>
                </a:solidFill>
                <a:latin typeface="Arial"/>
                <a:ea typeface="DejaVu Sans"/>
              </a:rPr>
              <a:t>                                 </a:t>
            </a:r>
            <a:r>
              <a:rPr b="0" lang="en-US" sz="2000" spc="-1" strike="noStrike">
                <a:solidFill>
                  <a:srgbClr val="000000"/>
                </a:solidFill>
                <a:latin typeface="Arial"/>
                <a:ea typeface="DejaVu Sans"/>
              </a:rPr>
              <a:t>FOR SALE</a:t>
            </a:r>
            <a:endParaRPr b="0" lang="en-US" sz="2000" spc="-1" strike="noStrike">
              <a:latin typeface="Arial"/>
            </a:endParaRPr>
          </a:p>
          <a:p>
            <a:pPr>
              <a:lnSpc>
                <a:spcPct val="100000"/>
              </a:lnSpc>
            </a:pPr>
            <a:r>
              <a:rPr b="0" lang="en-US" sz="1400" spc="-1" strike="noStrike">
                <a:solidFill>
                  <a:srgbClr val="000000"/>
                </a:solidFill>
                <a:latin typeface="Arial"/>
                <a:ea typeface="DejaVu Sans"/>
              </a:rPr>
              <a:t>                           </a:t>
            </a:r>
            <a:r>
              <a:rPr b="0" lang="en-US" sz="1400" spc="-1" strike="noStrike">
                <a:solidFill>
                  <a:srgbClr val="000000"/>
                </a:solidFill>
                <a:latin typeface="Arial"/>
                <a:ea typeface="DejaVu Sans"/>
              </a:rPr>
              <a:t>105                                                                                     90</a:t>
            </a:r>
            <a:endParaRPr b="0" lang="en-US" sz="1400" spc="-1" strike="noStrike">
              <a:latin typeface="Arial"/>
            </a:endParaRPr>
          </a:p>
        </p:txBody>
      </p:sp>
      <p:pic>
        <p:nvPicPr>
          <p:cNvPr id="447" name="" descr=""/>
          <p:cNvPicPr/>
          <p:nvPr/>
        </p:nvPicPr>
        <p:blipFill>
          <a:blip r:embed="rId2"/>
          <a:stretch/>
        </p:blipFill>
        <p:spPr>
          <a:xfrm>
            <a:off x="693720" y="2743200"/>
            <a:ext cx="3392280" cy="4020840"/>
          </a:xfrm>
          <a:prstGeom prst="rect">
            <a:avLst/>
          </a:prstGeom>
          <a:ln>
            <a:noFill/>
          </a:ln>
        </p:spPr>
      </p:pic>
      <p:pic>
        <p:nvPicPr>
          <p:cNvPr id="448" name="" descr=""/>
          <p:cNvPicPr/>
          <p:nvPr/>
        </p:nvPicPr>
        <p:blipFill>
          <a:blip r:embed="rId3"/>
          <a:stretch/>
        </p:blipFill>
        <p:spPr>
          <a:xfrm>
            <a:off x="5120640" y="2743200"/>
            <a:ext cx="3394080" cy="4023000"/>
          </a:xfrm>
          <a:prstGeom prst="rect">
            <a:avLst/>
          </a:prstGeom>
          <a:ln>
            <a:noFill/>
          </a:ln>
        </p:spPr>
      </p:pic>
    </p:spTree>
  </p:cSld>
  <p:timing>
    <p:tnLst>
      <p:par>
        <p:cTn id="463" dur="indefinite" restart="never" nodeType="tmRoot">
          <p:childTnLst>
            <p:seq>
              <p:cTn id="464"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8" name="CustomShape 1"/>
          <p:cNvSpPr/>
          <p:nvPr/>
        </p:nvSpPr>
        <p:spPr>
          <a:xfrm>
            <a:off x="548640" y="457560"/>
            <a:ext cx="8227440" cy="1369440"/>
          </a:xfrm>
          <a:prstGeom prst="rect">
            <a:avLst/>
          </a:prstGeom>
          <a:noFill/>
          <a:ln>
            <a:noFill/>
          </a:ln>
        </p:spPr>
        <p:style>
          <a:lnRef idx="0"/>
          <a:fillRef idx="0"/>
          <a:effectRef idx="0"/>
          <a:fontRef idx="minor"/>
        </p:style>
        <p:txBody>
          <a:bodyPr lIns="90000" rIns="90000" tIns="46800" bIns="46800" anchor="ctr"/>
          <a:p>
            <a:r>
              <a:rPr b="0" lang="en-US" sz="4000" spc="-1" strike="noStrike">
                <a:solidFill>
                  <a:srgbClr val="ff0000"/>
                </a:solidFill>
                <a:latin typeface="Arial"/>
                <a:ea typeface="DejaVu Sans"/>
              </a:rPr>
              <a:t>Who can work on aircraft?</a:t>
            </a:r>
            <a:endParaRPr b="0" lang="en-US" sz="4000" spc="-1" strike="noStrike">
              <a:latin typeface="Arial"/>
            </a:endParaRPr>
          </a:p>
          <a:p>
            <a:pPr>
              <a:lnSpc>
                <a:spcPct val="100000"/>
              </a:lnSpc>
            </a:pPr>
            <a:r>
              <a:rPr b="1" lang="en-US" sz="4000" spc="-1" strike="noStrike">
                <a:solidFill>
                  <a:srgbClr val="000000"/>
                </a:solidFill>
                <a:latin typeface="Arial"/>
                <a:ea typeface="DejaVu Sans"/>
              </a:rPr>
              <a:t>- CFR Part 43.3 -</a:t>
            </a:r>
            <a:endParaRPr b="0" lang="en-US" sz="4000" spc="-1" strike="noStrike">
              <a:latin typeface="Arial"/>
            </a:endParaRPr>
          </a:p>
        </p:txBody>
      </p:sp>
      <p:sp>
        <p:nvSpPr>
          <p:cNvPr id="309" name="CustomShape 2"/>
          <p:cNvSpPr/>
          <p:nvPr/>
        </p:nvSpPr>
        <p:spPr>
          <a:xfrm>
            <a:off x="184320" y="2806920"/>
            <a:ext cx="8684640" cy="3318840"/>
          </a:xfrm>
          <a:prstGeom prst="rect">
            <a:avLst/>
          </a:prstGeom>
          <a:noFill/>
          <a:ln>
            <a:noFill/>
          </a:ln>
        </p:spPr>
        <p:style>
          <a:lnRef idx="0"/>
          <a:fillRef idx="0"/>
          <a:effectRef idx="0"/>
          <a:fontRef idx="minor"/>
        </p:style>
        <p:txBody>
          <a:bodyPr lIns="90000" rIns="90000" tIns="46800" bIns="46800"/>
          <a:p>
            <a:pPr marL="342720" indent="-327960">
              <a:lnSpc>
                <a:spcPct val="80000"/>
              </a:lnSpc>
            </a:pPr>
            <a:r>
              <a:rPr b="0" lang="en-US" sz="2800" spc="-1" strike="noStrike">
                <a:solidFill>
                  <a:srgbClr val="000000"/>
                </a:solidFill>
                <a:latin typeface="Arial"/>
                <a:ea typeface="DejaVu Sans"/>
              </a:rPr>
              <a:t>(1)  </a:t>
            </a:r>
            <a:r>
              <a:rPr b="1" lang="en-US" sz="2800" spc="-1" strike="noStrike" u="sng">
                <a:solidFill>
                  <a:srgbClr val="000000"/>
                </a:solidFill>
                <a:uFill>
                  <a:solidFill>
                    <a:srgbClr val="ffffff"/>
                  </a:solidFill>
                </a:uFill>
                <a:latin typeface="Arial"/>
                <a:ea typeface="DejaVu Sans"/>
              </a:rPr>
              <a:t>FAA CERTIFICATED</a:t>
            </a:r>
            <a:endParaRPr b="0" lang="en-US" sz="2800" spc="-1" strike="noStrike">
              <a:latin typeface="Arial"/>
            </a:endParaRPr>
          </a:p>
          <a:p>
            <a:pPr marL="342720" indent="-327960">
              <a:lnSpc>
                <a:spcPct val="80000"/>
              </a:lnSpc>
            </a:pP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Repairman </a:t>
            </a:r>
            <a:endParaRPr b="0" lang="en-US" sz="2800" spc="-1" strike="noStrike">
              <a:latin typeface="Arial"/>
            </a:endParaRPr>
          </a:p>
          <a:p>
            <a:pPr marL="342720" indent="-327960">
              <a:lnSpc>
                <a:spcPct val="80000"/>
              </a:lnSpc>
            </a:pP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A &amp;P mechanic</a:t>
            </a:r>
            <a:endParaRPr b="0" lang="en-US" sz="2800" spc="-1" strike="noStrike">
              <a:latin typeface="Arial"/>
            </a:endParaRPr>
          </a:p>
          <a:p>
            <a:pPr marL="341280" indent="-328320">
              <a:lnSpc>
                <a:spcPct val="80000"/>
              </a:lnSpc>
            </a:pPr>
            <a:r>
              <a:rPr b="0" lang="en-US" sz="1000" spc="-1" strike="noStrike">
                <a:solidFill>
                  <a:srgbClr val="000000"/>
                </a:solidFill>
                <a:latin typeface="Arial"/>
                <a:ea typeface="DejaVu Sans"/>
              </a:rPr>
              <a:t> </a:t>
            </a:r>
            <a:endParaRPr b="0" lang="en-US" sz="1000" spc="-1" strike="noStrike">
              <a:latin typeface="Arial"/>
            </a:endParaRPr>
          </a:p>
          <a:p>
            <a:pPr marL="342720" indent="-327960">
              <a:lnSpc>
                <a:spcPct val="80000"/>
              </a:lnSpc>
            </a:pPr>
            <a:r>
              <a:rPr b="0" lang="en-US" sz="2800" spc="-1" strike="noStrike">
                <a:solidFill>
                  <a:srgbClr val="000000"/>
                </a:solidFill>
                <a:latin typeface="Arial"/>
                <a:ea typeface="DejaVu Sans"/>
              </a:rPr>
              <a:t>(2)  </a:t>
            </a:r>
            <a:r>
              <a:rPr b="1" lang="en-US" sz="2800" spc="-1" strike="noStrike" u="sng">
                <a:solidFill>
                  <a:srgbClr val="000000"/>
                </a:solidFill>
                <a:uFill>
                  <a:solidFill>
                    <a:srgbClr val="ffffff"/>
                  </a:solidFill>
                </a:uFill>
                <a:latin typeface="Arial"/>
                <a:ea typeface="DejaVu Sans"/>
              </a:rPr>
              <a:t>NON-CERTIFIED</a:t>
            </a:r>
            <a:endParaRPr b="0" lang="en-US" sz="2800" spc="-1" strike="noStrike">
              <a:latin typeface="Arial"/>
            </a:endParaRPr>
          </a:p>
          <a:p>
            <a:pPr marL="342720" indent="-327960">
              <a:lnSpc>
                <a:spcPct val="80000"/>
              </a:lnSpc>
            </a:pP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Private &amp; Commercial Pilots </a:t>
            </a:r>
            <a:endParaRPr b="0" lang="en-US" sz="2800" spc="-1" strike="noStrike">
              <a:latin typeface="Arial"/>
            </a:endParaRPr>
          </a:p>
          <a:p>
            <a:pPr marL="342720" indent="-327960">
              <a:lnSpc>
                <a:spcPct val="80000"/>
              </a:lnSpc>
            </a:pP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Persons working under supervision of Repairman </a:t>
            </a:r>
            <a:endParaRPr b="0" lang="en-US" sz="2800" spc="-1" strike="noStrike">
              <a:latin typeface="Arial"/>
            </a:endParaRPr>
          </a:p>
          <a:p>
            <a:pPr marL="342720" indent="-327960">
              <a:lnSpc>
                <a:spcPct val="80000"/>
              </a:lnSpc>
            </a:pP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	</a:t>
            </a:r>
            <a:r>
              <a:rPr b="0" lang="en-US" sz="2800" spc="-1" strike="noStrike">
                <a:solidFill>
                  <a:srgbClr val="000000"/>
                </a:solidFill>
                <a:latin typeface="Arial"/>
                <a:ea typeface="DejaVu Sans"/>
              </a:rPr>
              <a:t>or A&amp;P Mechanic</a:t>
            </a:r>
            <a:endParaRPr b="0" lang="en-US" sz="2800" spc="-1" strike="noStrike">
              <a:latin typeface="Arial"/>
            </a:endParaRPr>
          </a:p>
          <a:p>
            <a:pPr marL="341280" indent="-328320">
              <a:lnSpc>
                <a:spcPct val="80000"/>
              </a:lnSpc>
            </a:pPr>
            <a:r>
              <a:rPr b="0" lang="en-US" sz="1000" spc="-1" strike="noStrike">
                <a:solidFill>
                  <a:srgbClr val="000000"/>
                </a:solidFill>
                <a:latin typeface="Arial"/>
                <a:ea typeface="DejaVu Sans"/>
              </a:rPr>
              <a:t> </a:t>
            </a:r>
            <a:endParaRPr b="0" lang="en-US" sz="1000" spc="-1" strike="noStrike">
              <a:latin typeface="Arial"/>
            </a:endParaRPr>
          </a:p>
          <a:p>
            <a:pPr marL="342720" indent="-327960">
              <a:lnSpc>
                <a:spcPct val="80000"/>
              </a:lnSpc>
            </a:pPr>
            <a:r>
              <a:rPr b="0" lang="en-US" sz="2800" spc="-1" strike="noStrike">
                <a:solidFill>
                  <a:srgbClr val="000000"/>
                </a:solidFill>
                <a:latin typeface="Arial"/>
                <a:ea typeface="DejaVu Sans"/>
              </a:rPr>
              <a:t>(3)  </a:t>
            </a:r>
            <a:r>
              <a:rPr b="1" lang="en-US" sz="2800" spc="-1" strike="noStrike" u="sng">
                <a:solidFill>
                  <a:srgbClr val="000000"/>
                </a:solidFill>
                <a:uFill>
                  <a:solidFill>
                    <a:srgbClr val="ffffff"/>
                  </a:solidFill>
                </a:uFill>
                <a:latin typeface="Arial"/>
                <a:ea typeface="DejaVu Sans"/>
              </a:rPr>
              <a:t>MANUFACTURER</a:t>
            </a:r>
            <a:endParaRPr b="0" lang="en-US" sz="2800" spc="-1" strike="noStrike">
              <a:latin typeface="Arial"/>
            </a:endParaRPr>
          </a:p>
          <a:p>
            <a:pPr marL="341280" indent="-328320">
              <a:lnSpc>
                <a:spcPct val="80000"/>
              </a:lnSpc>
            </a:pPr>
            <a:r>
              <a:rPr b="1" lang="en-US" sz="2800" spc="-1" strike="noStrike">
                <a:solidFill>
                  <a:srgbClr val="000000"/>
                </a:solidFill>
                <a:latin typeface="Arial"/>
                <a:ea typeface="DejaVu Sans"/>
              </a:rPr>
              <a:t> </a:t>
            </a:r>
            <a:endParaRPr b="0" lang="en-US" sz="2800" spc="-1" strike="noStrike">
              <a:latin typeface="Arial"/>
            </a:endParaRPr>
          </a:p>
          <a:p>
            <a:pPr marL="342720" indent="-327960">
              <a:lnSpc>
                <a:spcPct val="80000"/>
              </a:lnSpc>
            </a:pPr>
            <a:r>
              <a:rPr b="1" lang="en-US" sz="2800" spc="-1" strike="noStrike">
                <a:solidFill>
                  <a:srgbClr val="000000"/>
                </a:solidFill>
                <a:latin typeface="Arial"/>
                <a:ea typeface="DejaVu Sans"/>
              </a:rPr>
              <a:t> </a:t>
            </a:r>
            <a:endParaRPr b="0" lang="en-US" sz="2800" spc="-1" strike="noStrike">
              <a:latin typeface="Arial"/>
            </a:endParaRPr>
          </a:p>
        </p:txBody>
      </p:sp>
      <p:pic>
        <p:nvPicPr>
          <p:cNvPr id="310" name="" descr=""/>
          <p:cNvPicPr/>
          <p:nvPr/>
        </p:nvPicPr>
        <p:blipFill>
          <a:blip r:embed="rId1"/>
          <a:stretch/>
        </p:blipFill>
        <p:spPr>
          <a:xfrm>
            <a:off x="6583680" y="457560"/>
            <a:ext cx="2515680" cy="3290040"/>
          </a:xfrm>
          <a:prstGeom prst="rect">
            <a:avLst/>
          </a:prstGeom>
          <a:ln>
            <a:noFill/>
          </a:ln>
        </p:spPr>
      </p:pic>
    </p:spTree>
  </p:cSld>
  <p:timing>
    <p:tnLst>
      <p:par>
        <p:cTn id="63" dur="indefinite" restart="never" nodeType="tmRoot">
          <p:childTnLst>
            <p:seq>
              <p:cTn id="64" dur="indefinite" nodeType="mainSeq">
                <p:childTnLst>
                  <p:par>
                    <p:cTn id="65" fill="hold">
                      <p:stCondLst>
                        <p:cond delay="indefinite"/>
                      </p:stCondLst>
                      <p:childTnLst>
                        <p:par>
                          <p:cTn id="66" fill="hold">
                            <p:stCondLst>
                              <p:cond delay="0"/>
                            </p:stCondLst>
                            <p:childTnLst>
                              <p:par>
                                <p:cTn id="67" nodeType="clickEffect" fill="hold" presetClass="entr" presetID="2" presetSubtype="4">
                                  <p:stCondLst>
                                    <p:cond delay="0"/>
                                  </p:stCondLst>
                                  <p:childTnLst>
                                    <p:set>
                                      <p:cBhvr>
                                        <p:cTn id="68" dur="1" fill="hold">
                                          <p:stCondLst>
                                            <p:cond delay="0"/>
                                          </p:stCondLst>
                                        </p:cTn>
                                        <p:tgtEl>
                                          <p:spTgt spid="309">
                                            <p:txEl>
                                              <p:pRg st="0" end="0"/>
                                            </p:txEl>
                                          </p:spTgt>
                                        </p:tgtEl>
                                        <p:attrNameLst>
                                          <p:attrName>style.visibility</p:attrName>
                                        </p:attrNameLst>
                                      </p:cBhvr>
                                      <p:to>
                                        <p:strVal val="visible"/>
                                      </p:to>
                                    </p:set>
                                    <p:anim calcmode="lin" valueType="num">
                                      <p:cBhvr additive="repl">
                                        <p:cTn id="69" dur="500" fill="hold"/>
                                        <p:tgtEl>
                                          <p:spTgt spid="309">
                                            <p:txEl>
                                              <p:pRg st="0" end="0"/>
                                            </p:txEl>
                                          </p:spTgt>
                                        </p:tgtEl>
                                        <p:attrNameLst>
                                          <p:attrName>ppt_x</p:attrName>
                                        </p:attrNameLst>
                                      </p:cBhvr>
                                      <p:tavLst>
                                        <p:tav tm="0">
                                          <p:val>
                                            <p:strVal val="#ppt_x"/>
                                          </p:val>
                                        </p:tav>
                                        <p:tav tm="100000">
                                          <p:val>
                                            <p:strVal val="#ppt_x"/>
                                          </p:val>
                                        </p:tav>
                                      </p:tavLst>
                                    </p:anim>
                                    <p:anim calcmode="lin" valueType="num">
                                      <p:cBhvr additive="repl">
                                        <p:cTn id="70" dur="500" fill="hold"/>
                                        <p:tgtEl>
                                          <p:spTgt spid="3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nodeType="clickEffect" fill="hold" presetClass="entr" presetID="2" presetSubtype="4">
                                  <p:stCondLst>
                                    <p:cond delay="0"/>
                                  </p:stCondLst>
                                  <p:childTnLst>
                                    <p:set>
                                      <p:cBhvr>
                                        <p:cTn id="74" dur="1" fill="hold">
                                          <p:stCondLst>
                                            <p:cond delay="0"/>
                                          </p:stCondLst>
                                        </p:cTn>
                                        <p:tgtEl>
                                          <p:spTgt spid="309">
                                            <p:txEl>
                                              <p:pRg st="1" end="1"/>
                                            </p:txEl>
                                          </p:spTgt>
                                        </p:tgtEl>
                                        <p:attrNameLst>
                                          <p:attrName>style.visibility</p:attrName>
                                        </p:attrNameLst>
                                      </p:cBhvr>
                                      <p:to>
                                        <p:strVal val="visible"/>
                                      </p:to>
                                    </p:set>
                                    <p:anim calcmode="lin" valueType="num">
                                      <p:cBhvr additive="repl">
                                        <p:cTn id="75" dur="500" fill="hold"/>
                                        <p:tgtEl>
                                          <p:spTgt spid="309">
                                            <p:txEl>
                                              <p:pRg st="1" end="1"/>
                                            </p:txEl>
                                          </p:spTgt>
                                        </p:tgtEl>
                                        <p:attrNameLst>
                                          <p:attrName>ppt_x</p:attrName>
                                        </p:attrNameLst>
                                      </p:cBhvr>
                                      <p:tavLst>
                                        <p:tav tm="0">
                                          <p:val>
                                            <p:strVal val="#ppt_x"/>
                                          </p:val>
                                        </p:tav>
                                        <p:tav tm="100000">
                                          <p:val>
                                            <p:strVal val="#ppt_x"/>
                                          </p:val>
                                        </p:tav>
                                      </p:tavLst>
                                    </p:anim>
                                    <p:anim calcmode="lin" valueType="num">
                                      <p:cBhvr additive="repl">
                                        <p:cTn id="76" dur="500" fill="hold"/>
                                        <p:tgtEl>
                                          <p:spTgt spid="3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nodeType="clickEffect" fill="hold" presetClass="entr" presetID="2" presetSubtype="4">
                                  <p:stCondLst>
                                    <p:cond delay="0"/>
                                  </p:stCondLst>
                                  <p:childTnLst>
                                    <p:set>
                                      <p:cBhvr>
                                        <p:cTn id="80" dur="1" fill="hold">
                                          <p:stCondLst>
                                            <p:cond delay="0"/>
                                          </p:stCondLst>
                                        </p:cTn>
                                        <p:tgtEl>
                                          <p:spTgt spid="309">
                                            <p:txEl>
                                              <p:pRg st="2" end="2"/>
                                            </p:txEl>
                                          </p:spTgt>
                                        </p:tgtEl>
                                        <p:attrNameLst>
                                          <p:attrName>style.visibility</p:attrName>
                                        </p:attrNameLst>
                                      </p:cBhvr>
                                      <p:to>
                                        <p:strVal val="visible"/>
                                      </p:to>
                                    </p:set>
                                    <p:anim calcmode="lin" valueType="num">
                                      <p:cBhvr additive="repl">
                                        <p:cTn id="81" dur="500" fill="hold"/>
                                        <p:tgtEl>
                                          <p:spTgt spid="309">
                                            <p:txEl>
                                              <p:pRg st="2" end="2"/>
                                            </p:txEl>
                                          </p:spTgt>
                                        </p:tgtEl>
                                        <p:attrNameLst>
                                          <p:attrName>ppt_x</p:attrName>
                                        </p:attrNameLst>
                                      </p:cBhvr>
                                      <p:tavLst>
                                        <p:tav tm="0">
                                          <p:val>
                                            <p:strVal val="#ppt_x"/>
                                          </p:val>
                                        </p:tav>
                                        <p:tav tm="100000">
                                          <p:val>
                                            <p:strVal val="#ppt_x"/>
                                          </p:val>
                                        </p:tav>
                                      </p:tavLst>
                                    </p:anim>
                                    <p:anim calcmode="lin" valueType="num">
                                      <p:cBhvr additive="repl">
                                        <p:cTn id="82" dur="500" fill="hold"/>
                                        <p:tgtEl>
                                          <p:spTgt spid="3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nodeType="clickEffect" fill="hold" presetClass="entr" presetID="2" presetSubtype="4">
                                  <p:stCondLst>
                                    <p:cond delay="0"/>
                                  </p:stCondLst>
                                  <p:childTnLst>
                                    <p:set>
                                      <p:cBhvr>
                                        <p:cTn id="86" dur="1" fill="hold">
                                          <p:stCondLst>
                                            <p:cond delay="0"/>
                                          </p:stCondLst>
                                        </p:cTn>
                                        <p:tgtEl>
                                          <p:spTgt spid="309">
                                            <p:txEl>
                                              <p:pRg st="4" end="4"/>
                                            </p:txEl>
                                          </p:spTgt>
                                        </p:tgtEl>
                                        <p:attrNameLst>
                                          <p:attrName>style.visibility</p:attrName>
                                        </p:attrNameLst>
                                      </p:cBhvr>
                                      <p:to>
                                        <p:strVal val="visible"/>
                                      </p:to>
                                    </p:set>
                                    <p:anim calcmode="lin" valueType="num">
                                      <p:cBhvr additive="repl">
                                        <p:cTn id="87" dur="500" fill="hold"/>
                                        <p:tgtEl>
                                          <p:spTgt spid="309">
                                            <p:txEl>
                                              <p:pRg st="4" end="4"/>
                                            </p:txEl>
                                          </p:spTgt>
                                        </p:tgtEl>
                                        <p:attrNameLst>
                                          <p:attrName>ppt_x</p:attrName>
                                        </p:attrNameLst>
                                      </p:cBhvr>
                                      <p:tavLst>
                                        <p:tav tm="0">
                                          <p:val>
                                            <p:strVal val="#ppt_x"/>
                                          </p:val>
                                        </p:tav>
                                        <p:tav tm="100000">
                                          <p:val>
                                            <p:strVal val="#ppt_x"/>
                                          </p:val>
                                        </p:tav>
                                      </p:tavLst>
                                    </p:anim>
                                    <p:anim calcmode="lin" valueType="num">
                                      <p:cBhvr additive="repl">
                                        <p:cTn id="88" dur="500" fill="hold"/>
                                        <p:tgtEl>
                                          <p:spTgt spid="30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nodeType="clickEffect" fill="hold" presetClass="entr" presetID="2" presetSubtype="4">
                                  <p:stCondLst>
                                    <p:cond delay="0"/>
                                  </p:stCondLst>
                                  <p:childTnLst>
                                    <p:set>
                                      <p:cBhvr>
                                        <p:cTn id="92" dur="1" fill="hold">
                                          <p:stCondLst>
                                            <p:cond delay="0"/>
                                          </p:stCondLst>
                                        </p:cTn>
                                        <p:tgtEl>
                                          <p:spTgt spid="309">
                                            <p:txEl>
                                              <p:pRg st="5" end="5"/>
                                            </p:txEl>
                                          </p:spTgt>
                                        </p:tgtEl>
                                        <p:attrNameLst>
                                          <p:attrName>style.visibility</p:attrName>
                                        </p:attrNameLst>
                                      </p:cBhvr>
                                      <p:to>
                                        <p:strVal val="visible"/>
                                      </p:to>
                                    </p:set>
                                    <p:anim calcmode="lin" valueType="num">
                                      <p:cBhvr additive="repl">
                                        <p:cTn id="93" dur="500" fill="hold"/>
                                        <p:tgtEl>
                                          <p:spTgt spid="309">
                                            <p:txEl>
                                              <p:pRg st="5" end="5"/>
                                            </p:txEl>
                                          </p:spTgt>
                                        </p:tgtEl>
                                        <p:attrNameLst>
                                          <p:attrName>ppt_x</p:attrName>
                                        </p:attrNameLst>
                                      </p:cBhvr>
                                      <p:tavLst>
                                        <p:tav tm="0">
                                          <p:val>
                                            <p:strVal val="#ppt_x"/>
                                          </p:val>
                                        </p:tav>
                                        <p:tav tm="100000">
                                          <p:val>
                                            <p:strVal val="#ppt_x"/>
                                          </p:val>
                                        </p:tav>
                                      </p:tavLst>
                                    </p:anim>
                                    <p:anim calcmode="lin" valueType="num">
                                      <p:cBhvr additive="repl">
                                        <p:cTn id="94" dur="500" fill="hold"/>
                                        <p:tgtEl>
                                          <p:spTgt spid="30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nodeType="clickEffect" fill="hold" presetClass="entr" presetID="2" presetSubtype="4">
                                  <p:stCondLst>
                                    <p:cond delay="0"/>
                                  </p:stCondLst>
                                  <p:childTnLst>
                                    <p:set>
                                      <p:cBhvr>
                                        <p:cTn id="98" dur="1" fill="hold">
                                          <p:stCondLst>
                                            <p:cond delay="0"/>
                                          </p:stCondLst>
                                        </p:cTn>
                                        <p:tgtEl>
                                          <p:spTgt spid="309">
                                            <p:txEl>
                                              <p:pRg st="6" end="6"/>
                                            </p:txEl>
                                          </p:spTgt>
                                        </p:tgtEl>
                                        <p:attrNameLst>
                                          <p:attrName>style.visibility</p:attrName>
                                        </p:attrNameLst>
                                      </p:cBhvr>
                                      <p:to>
                                        <p:strVal val="visible"/>
                                      </p:to>
                                    </p:set>
                                    <p:anim calcmode="lin" valueType="num">
                                      <p:cBhvr additive="repl">
                                        <p:cTn id="99" dur="500" fill="hold"/>
                                        <p:tgtEl>
                                          <p:spTgt spid="309">
                                            <p:txEl>
                                              <p:pRg st="6" end="6"/>
                                            </p:txEl>
                                          </p:spTgt>
                                        </p:tgtEl>
                                        <p:attrNameLst>
                                          <p:attrName>ppt_x</p:attrName>
                                        </p:attrNameLst>
                                      </p:cBhvr>
                                      <p:tavLst>
                                        <p:tav tm="0">
                                          <p:val>
                                            <p:strVal val="#ppt_x"/>
                                          </p:val>
                                        </p:tav>
                                        <p:tav tm="100000">
                                          <p:val>
                                            <p:strVal val="#ppt_x"/>
                                          </p:val>
                                        </p:tav>
                                      </p:tavLst>
                                    </p:anim>
                                    <p:anim calcmode="lin" valueType="num">
                                      <p:cBhvr additive="repl">
                                        <p:cTn id="100" dur="500" fill="hold"/>
                                        <p:tgtEl>
                                          <p:spTgt spid="309">
                                            <p:txEl>
                                              <p:pRg st="6" end="6"/>
                                            </p:txEl>
                                          </p:spTgt>
                                        </p:tgtEl>
                                        <p:attrNameLst>
                                          <p:attrName>ppt_y</p:attrName>
                                        </p:attrNameLst>
                                      </p:cBhvr>
                                      <p:tavLst>
                                        <p:tav tm="0">
                                          <p:val>
                                            <p:strVal val="1+#ppt_h/2"/>
                                          </p:val>
                                        </p:tav>
                                        <p:tav tm="100000">
                                          <p:val>
                                            <p:strVal val="#ppt_y"/>
                                          </p:val>
                                        </p:tav>
                                      </p:tavLst>
                                    </p:anim>
                                  </p:childTnLst>
                                </p:cTn>
                              </p:par>
                              <p:par>
                                <p:cTn id="101" nodeType="withEffect" fill="hold" presetClass="entr" presetID="2" presetSubtype="4">
                                  <p:stCondLst>
                                    <p:cond delay="0"/>
                                  </p:stCondLst>
                                  <p:childTnLst>
                                    <p:set>
                                      <p:cBhvr>
                                        <p:cTn id="102" dur="1" fill="hold">
                                          <p:stCondLst>
                                            <p:cond delay="0"/>
                                          </p:stCondLst>
                                        </p:cTn>
                                        <p:tgtEl>
                                          <p:spTgt spid="309">
                                            <p:txEl>
                                              <p:pRg st="7" end="7"/>
                                            </p:txEl>
                                          </p:spTgt>
                                        </p:tgtEl>
                                        <p:attrNameLst>
                                          <p:attrName>style.visibility</p:attrName>
                                        </p:attrNameLst>
                                      </p:cBhvr>
                                      <p:to>
                                        <p:strVal val="visible"/>
                                      </p:to>
                                    </p:set>
                                    <p:anim calcmode="lin" valueType="num">
                                      <p:cBhvr additive="repl">
                                        <p:cTn id="103" dur="500" fill="hold"/>
                                        <p:tgtEl>
                                          <p:spTgt spid="309">
                                            <p:txEl>
                                              <p:pRg st="7" end="7"/>
                                            </p:txEl>
                                          </p:spTgt>
                                        </p:tgtEl>
                                        <p:attrNameLst>
                                          <p:attrName>ppt_x</p:attrName>
                                        </p:attrNameLst>
                                      </p:cBhvr>
                                      <p:tavLst>
                                        <p:tav tm="0">
                                          <p:val>
                                            <p:strVal val="#ppt_x"/>
                                          </p:val>
                                        </p:tav>
                                        <p:tav tm="100000">
                                          <p:val>
                                            <p:strVal val="#ppt_x"/>
                                          </p:val>
                                        </p:tav>
                                      </p:tavLst>
                                    </p:anim>
                                    <p:anim calcmode="lin" valueType="num">
                                      <p:cBhvr additive="repl">
                                        <p:cTn id="104" dur="500" fill="hold"/>
                                        <p:tgtEl>
                                          <p:spTgt spid="30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nodeType="clickEffect" fill="hold" presetClass="entr" presetID="2" presetSubtype="4">
                                  <p:stCondLst>
                                    <p:cond delay="0"/>
                                  </p:stCondLst>
                                  <p:childTnLst>
                                    <p:set>
                                      <p:cBhvr>
                                        <p:cTn id="108" dur="1" fill="hold">
                                          <p:stCondLst>
                                            <p:cond delay="0"/>
                                          </p:stCondLst>
                                        </p:cTn>
                                        <p:tgtEl>
                                          <p:spTgt spid="309">
                                            <p:txEl>
                                              <p:pRg st="9" end="9"/>
                                            </p:txEl>
                                          </p:spTgt>
                                        </p:tgtEl>
                                        <p:attrNameLst>
                                          <p:attrName>style.visibility</p:attrName>
                                        </p:attrNameLst>
                                      </p:cBhvr>
                                      <p:to>
                                        <p:strVal val="visible"/>
                                      </p:to>
                                    </p:set>
                                    <p:anim calcmode="lin" valueType="num">
                                      <p:cBhvr additive="repl">
                                        <p:cTn id="109" dur="500" fill="hold"/>
                                        <p:tgtEl>
                                          <p:spTgt spid="309">
                                            <p:txEl>
                                              <p:pRg st="9" end="9"/>
                                            </p:txEl>
                                          </p:spTgt>
                                        </p:tgtEl>
                                        <p:attrNameLst>
                                          <p:attrName>ppt_x</p:attrName>
                                        </p:attrNameLst>
                                      </p:cBhvr>
                                      <p:tavLst>
                                        <p:tav tm="0">
                                          <p:val>
                                            <p:strVal val="#ppt_x"/>
                                          </p:val>
                                        </p:tav>
                                        <p:tav tm="100000">
                                          <p:val>
                                            <p:strVal val="#ppt_x"/>
                                          </p:val>
                                        </p:tav>
                                      </p:tavLst>
                                    </p:anim>
                                    <p:anim calcmode="lin" valueType="num">
                                      <p:cBhvr additive="repl">
                                        <p:cTn id="110" dur="500" fill="hold"/>
                                        <p:tgtEl>
                                          <p:spTgt spid="30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1"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0" lang="en-US" sz="4400" spc="-1" strike="noStrike">
                <a:solidFill>
                  <a:srgbClr val="ff0000"/>
                </a:solidFill>
                <a:latin typeface="Arial"/>
                <a:ea typeface="DejaVu Sans"/>
              </a:rPr>
              <a:t> </a:t>
            </a:r>
            <a:r>
              <a:rPr b="1" lang="en-US" sz="4400" spc="-1" strike="noStrike">
                <a:solidFill>
                  <a:srgbClr val="ff0000"/>
                </a:solidFill>
                <a:latin typeface="Arial"/>
                <a:ea typeface="DejaVu Sans"/>
              </a:rPr>
              <a:t>Who can do what?</a:t>
            </a:r>
            <a:endParaRPr b="0" lang="en-US" sz="4400" spc="-1" strike="noStrike">
              <a:latin typeface="Arial"/>
            </a:endParaRPr>
          </a:p>
        </p:txBody>
      </p:sp>
      <p:sp>
        <p:nvSpPr>
          <p:cNvPr id="312" name="CustomShape 2"/>
          <p:cNvSpPr/>
          <p:nvPr/>
        </p:nvSpPr>
        <p:spPr>
          <a:xfrm>
            <a:off x="275040" y="2742840"/>
            <a:ext cx="8227440" cy="3656520"/>
          </a:xfrm>
          <a:prstGeom prst="rect">
            <a:avLst/>
          </a:prstGeom>
          <a:noFill/>
          <a:ln>
            <a:noFill/>
          </a:ln>
        </p:spPr>
        <p:style>
          <a:lnRef idx="0"/>
          <a:fillRef idx="0"/>
          <a:effectRef idx="0"/>
          <a:fontRef idx="minor"/>
        </p:style>
        <p:txBody>
          <a:bodyPr lIns="90000" rIns="90000" tIns="46800" bIns="46800"/>
          <a:p>
            <a:pPr marL="330120" indent="-327960">
              <a:lnSpc>
                <a:spcPct val="80000"/>
              </a:lnSpc>
              <a:buClr>
                <a:srgbClr val="00007d"/>
              </a:buClr>
              <a:buSzPct val="75000"/>
              <a:buFont typeface="Wingdings" charset="2"/>
              <a:buChar char=""/>
            </a:pPr>
            <a:r>
              <a:rPr b="1" lang="en-US" sz="2400" spc="-1" strike="noStrike">
                <a:solidFill>
                  <a:srgbClr val="000000"/>
                </a:solidFill>
                <a:latin typeface="Arial"/>
                <a:ea typeface="DejaVu Sans"/>
              </a:rPr>
              <a:t>MAINTENANCE</a:t>
            </a:r>
            <a:r>
              <a:rPr b="0" lang="en-US" sz="2400" spc="-1" strike="noStrike">
                <a:solidFill>
                  <a:srgbClr val="000000"/>
                </a:solidFill>
                <a:latin typeface="Arial"/>
                <a:ea typeface="DejaVu Sans"/>
              </a:rPr>
              <a:t> (includes repairs)– A&amp;P Mechanic, Repairman, Person working under supervision</a:t>
            </a:r>
            <a:endParaRPr b="0" lang="en-US" sz="2400" spc="-1" strike="noStrike">
              <a:latin typeface="Arial"/>
            </a:endParaRPr>
          </a:p>
          <a:p>
            <a:pPr marL="333360" indent="-328320">
              <a:lnSpc>
                <a:spcPct val="80000"/>
              </a:lnSpc>
            </a:pPr>
            <a:r>
              <a:rPr b="0" lang="en-US" sz="1000" spc="-1" strike="noStrike">
                <a:solidFill>
                  <a:srgbClr val="000000"/>
                </a:solidFill>
                <a:latin typeface="Arial"/>
                <a:ea typeface="DejaVu Sans"/>
              </a:rPr>
              <a:t> </a:t>
            </a:r>
            <a:endParaRPr b="0" lang="en-US" sz="1000" spc="-1" strike="noStrike">
              <a:latin typeface="Arial"/>
            </a:endParaRPr>
          </a:p>
          <a:p>
            <a:pPr marL="330120" indent="-327960">
              <a:lnSpc>
                <a:spcPct val="80000"/>
              </a:lnSpc>
              <a:buClr>
                <a:srgbClr val="00007d"/>
              </a:buClr>
              <a:buSzPct val="75000"/>
              <a:buFont typeface="Wingdings" charset="2"/>
              <a:buChar char=""/>
            </a:pPr>
            <a:r>
              <a:rPr b="1" lang="en-US" sz="2400" spc="-1" strike="noStrike">
                <a:solidFill>
                  <a:srgbClr val="000000"/>
                </a:solidFill>
                <a:latin typeface="Arial"/>
                <a:ea typeface="DejaVu Sans"/>
              </a:rPr>
              <a:t>ALTERATIONS</a:t>
            </a:r>
            <a:r>
              <a:rPr b="0" lang="en-US" sz="2400" spc="-1" strike="noStrike">
                <a:solidFill>
                  <a:srgbClr val="000000"/>
                </a:solidFill>
                <a:latin typeface="Arial"/>
                <a:ea typeface="DejaVu Sans"/>
              </a:rPr>
              <a:t> – A&amp;P Mechanic, Repair Station, Manufacturer</a:t>
            </a:r>
            <a:endParaRPr b="0" lang="en-US" sz="2400" spc="-1" strike="noStrike">
              <a:latin typeface="Arial"/>
            </a:endParaRPr>
          </a:p>
          <a:p>
            <a:pPr marL="333360" indent="-328320">
              <a:lnSpc>
                <a:spcPct val="80000"/>
              </a:lnSpc>
            </a:pPr>
            <a:r>
              <a:rPr b="0" lang="en-US" sz="1000" spc="-1" strike="noStrike">
                <a:solidFill>
                  <a:srgbClr val="000000"/>
                </a:solidFill>
                <a:latin typeface="Arial"/>
                <a:ea typeface="DejaVu Sans"/>
              </a:rPr>
              <a:t> </a:t>
            </a:r>
            <a:endParaRPr b="0" lang="en-US" sz="1000" spc="-1" strike="noStrike">
              <a:latin typeface="Arial"/>
            </a:endParaRPr>
          </a:p>
          <a:p>
            <a:pPr marL="330120" indent="-327960">
              <a:lnSpc>
                <a:spcPct val="80000"/>
              </a:lnSpc>
              <a:buClr>
                <a:srgbClr val="00007d"/>
              </a:buClr>
              <a:buSzPct val="75000"/>
              <a:buFont typeface="Wingdings" charset="2"/>
              <a:buChar char=""/>
            </a:pPr>
            <a:r>
              <a:rPr b="1" lang="en-US" sz="2400" spc="-1" strike="noStrike">
                <a:solidFill>
                  <a:srgbClr val="000000"/>
                </a:solidFill>
                <a:latin typeface="Arial"/>
                <a:ea typeface="DejaVu Sans"/>
              </a:rPr>
              <a:t>PREVENTATIVE MAINTENANCE</a:t>
            </a:r>
            <a:r>
              <a:rPr b="0" lang="en-US" sz="2400" spc="-1" strike="noStrike">
                <a:solidFill>
                  <a:srgbClr val="000000"/>
                </a:solidFill>
                <a:latin typeface="Arial"/>
                <a:ea typeface="DejaVu Sans"/>
              </a:rPr>
              <a:t> – A&amp;P Mechanic, Repairman, Repair Station, Private or Commercial Pilot</a:t>
            </a:r>
            <a:endParaRPr b="0" lang="en-US" sz="2400" spc="-1" strike="noStrike">
              <a:latin typeface="Arial"/>
            </a:endParaRPr>
          </a:p>
          <a:p>
            <a:pPr marL="333360" indent="-328320">
              <a:lnSpc>
                <a:spcPct val="80000"/>
              </a:lnSpc>
            </a:pPr>
            <a:r>
              <a:rPr b="0" lang="en-US" sz="1000" spc="-1" strike="noStrike">
                <a:solidFill>
                  <a:srgbClr val="000000"/>
                </a:solidFill>
                <a:latin typeface="Arial"/>
                <a:ea typeface="DejaVu Sans"/>
              </a:rPr>
              <a:t> </a:t>
            </a:r>
            <a:endParaRPr b="0" lang="en-US" sz="1000" spc="-1" strike="noStrike">
              <a:latin typeface="Arial"/>
            </a:endParaRPr>
          </a:p>
          <a:p>
            <a:pPr marL="330120" indent="-327960">
              <a:lnSpc>
                <a:spcPct val="80000"/>
              </a:lnSpc>
              <a:buClr>
                <a:srgbClr val="00007d"/>
              </a:buClr>
              <a:buSzPct val="75000"/>
              <a:buFont typeface="Wingdings" charset="2"/>
              <a:buChar char=""/>
            </a:pPr>
            <a:r>
              <a:rPr b="1" lang="en-US" sz="2400" spc="-1" strike="noStrike">
                <a:solidFill>
                  <a:srgbClr val="000000"/>
                </a:solidFill>
                <a:latin typeface="Arial"/>
                <a:ea typeface="DejaVu Sans"/>
              </a:rPr>
              <a:t>REBUILDING</a:t>
            </a:r>
            <a:r>
              <a:rPr b="0" lang="en-US" sz="2400" spc="-1" strike="noStrike">
                <a:solidFill>
                  <a:srgbClr val="000000"/>
                </a:solidFill>
                <a:latin typeface="Arial"/>
                <a:ea typeface="DejaVu Sans"/>
              </a:rPr>
              <a:t> – Manufacturer</a:t>
            </a:r>
            <a:endParaRPr b="0" lang="en-US" sz="2400" spc="-1" strike="noStrike">
              <a:latin typeface="Arial"/>
            </a:endParaRPr>
          </a:p>
          <a:p>
            <a:pPr marL="333360" indent="-328320">
              <a:lnSpc>
                <a:spcPct val="80000"/>
              </a:lnSpc>
            </a:pPr>
            <a:r>
              <a:rPr b="0" lang="en-US" sz="1200" spc="-1" strike="noStrike">
                <a:solidFill>
                  <a:srgbClr val="000000"/>
                </a:solidFill>
                <a:latin typeface="Arial"/>
                <a:ea typeface="DejaVu Sans"/>
              </a:rPr>
              <a:t>  </a:t>
            </a:r>
            <a:endParaRPr b="0" lang="en-US" sz="1200" spc="-1" strike="noStrike">
              <a:latin typeface="Arial"/>
            </a:endParaRPr>
          </a:p>
          <a:p>
            <a:pPr marL="330120" indent="-327960">
              <a:lnSpc>
                <a:spcPct val="80000"/>
              </a:lnSpc>
              <a:buClr>
                <a:srgbClr val="00007d"/>
              </a:buClr>
              <a:buSzPct val="75000"/>
              <a:buFont typeface="Wingdings" charset="2"/>
              <a:buChar char=""/>
            </a:pPr>
            <a:r>
              <a:rPr b="1" lang="en-US" sz="2400" spc="-1" strike="noStrike">
                <a:solidFill>
                  <a:srgbClr val="000000"/>
                </a:solidFill>
                <a:latin typeface="Arial"/>
                <a:ea typeface="DejaVu Sans"/>
              </a:rPr>
              <a:t>INSPECT</a:t>
            </a:r>
            <a:r>
              <a:rPr b="0" lang="en-US" sz="2400" spc="-1" strike="noStrike">
                <a:solidFill>
                  <a:srgbClr val="000000"/>
                </a:solidFill>
                <a:latin typeface="Arial"/>
                <a:ea typeface="DejaVu Sans"/>
              </a:rPr>
              <a:t> – Manufacturer, Repair Station, A&amp;P Mechanic with IA (Inspection Authorization designation)</a:t>
            </a:r>
            <a:endParaRPr b="0" lang="en-US" sz="2400" spc="-1" strike="noStrike">
              <a:latin typeface="Arial"/>
            </a:endParaRPr>
          </a:p>
        </p:txBody>
      </p:sp>
      <p:pic>
        <p:nvPicPr>
          <p:cNvPr id="313" name="" descr=""/>
          <p:cNvPicPr/>
          <p:nvPr/>
        </p:nvPicPr>
        <p:blipFill>
          <a:blip r:embed="rId1"/>
          <a:stretch/>
        </p:blipFill>
        <p:spPr>
          <a:xfrm>
            <a:off x="7040880" y="35640"/>
            <a:ext cx="1951560" cy="2705760"/>
          </a:xfrm>
          <a:prstGeom prst="rect">
            <a:avLst/>
          </a:prstGeom>
          <a:ln>
            <a:noFill/>
          </a:ln>
        </p:spPr>
      </p:pic>
    </p:spTree>
  </p:cSld>
  <p:timing>
    <p:tnLst>
      <p:par>
        <p:cTn id="111" dur="indefinite" restart="never" nodeType="tmRoot">
          <p:childTnLst>
            <p:seq>
              <p:cTn id="112" dur="indefinite" nodeType="mainSeq">
                <p:childTnLst>
                  <p:par>
                    <p:cTn id="113" fill="hold">
                      <p:stCondLst>
                        <p:cond delay="indefinite"/>
                      </p:stCondLst>
                      <p:childTnLst>
                        <p:par>
                          <p:cTn id="114" fill="hold">
                            <p:stCondLst>
                              <p:cond delay="0"/>
                            </p:stCondLst>
                            <p:childTnLst>
                              <p:par>
                                <p:cTn id="115" nodeType="clickEffect" fill="hold" presetClass="entr" presetID="2" presetSubtype="4">
                                  <p:stCondLst>
                                    <p:cond delay="0"/>
                                  </p:stCondLst>
                                  <p:childTnLst>
                                    <p:set>
                                      <p:cBhvr>
                                        <p:cTn id="116" dur="1" fill="hold">
                                          <p:stCondLst>
                                            <p:cond delay="0"/>
                                          </p:stCondLst>
                                        </p:cTn>
                                        <p:tgtEl>
                                          <p:spTgt spid="312">
                                            <p:txEl>
                                              <p:pRg st="0" end="0"/>
                                            </p:txEl>
                                          </p:spTgt>
                                        </p:tgtEl>
                                        <p:attrNameLst>
                                          <p:attrName>style.visibility</p:attrName>
                                        </p:attrNameLst>
                                      </p:cBhvr>
                                      <p:to>
                                        <p:strVal val="visible"/>
                                      </p:to>
                                    </p:set>
                                    <p:anim calcmode="lin" valueType="num">
                                      <p:cBhvr additive="repl">
                                        <p:cTn id="117" dur="500" fill="hold"/>
                                        <p:tgtEl>
                                          <p:spTgt spid="312">
                                            <p:txEl>
                                              <p:pRg st="0" end="0"/>
                                            </p:txEl>
                                          </p:spTgt>
                                        </p:tgtEl>
                                        <p:attrNameLst>
                                          <p:attrName>ppt_x</p:attrName>
                                        </p:attrNameLst>
                                      </p:cBhvr>
                                      <p:tavLst>
                                        <p:tav tm="0">
                                          <p:val>
                                            <p:strVal val="#ppt_x"/>
                                          </p:val>
                                        </p:tav>
                                        <p:tav tm="100000">
                                          <p:val>
                                            <p:strVal val="#ppt_x"/>
                                          </p:val>
                                        </p:tav>
                                      </p:tavLst>
                                    </p:anim>
                                    <p:anim calcmode="lin" valueType="num">
                                      <p:cBhvr additive="repl">
                                        <p:cTn id="118" dur="500" fill="hold"/>
                                        <p:tgtEl>
                                          <p:spTgt spid="3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nodeType="clickEffect" fill="hold" presetClass="entr" presetID="3" presetSubtype="10">
                                  <p:stCondLst>
                                    <p:cond delay="0"/>
                                  </p:stCondLst>
                                  <p:childTnLst>
                                    <p:set>
                                      <p:cBhvr>
                                        <p:cTn id="122" dur="1" fill="hold">
                                          <p:stCondLst>
                                            <p:cond delay="0"/>
                                          </p:stCondLst>
                                        </p:cTn>
                                        <p:tgtEl>
                                          <p:spTgt spid="312">
                                            <p:txEl>
                                              <p:pRg st="2" end="2"/>
                                            </p:txEl>
                                          </p:spTgt>
                                        </p:tgtEl>
                                        <p:attrNameLst>
                                          <p:attrName>style.visibility</p:attrName>
                                        </p:attrNameLst>
                                      </p:cBhvr>
                                      <p:to>
                                        <p:strVal val="visible"/>
                                      </p:to>
                                    </p:set>
                                    <p:animEffect filter="blinds(horizontal)" transition="in">
                                      <p:cBhvr additive="repl">
                                        <p:cTn id="123" dur="500"/>
                                        <p:tgtEl>
                                          <p:spTgt spid="312">
                                            <p:txEl>
                                              <p:pRg st="2" end="2"/>
                                            </p:txEl>
                                          </p:spTgt>
                                        </p:tgtEl>
                                      </p:cBhvr>
                                    </p:animEffect>
                                  </p:childTnLst>
                                </p:cTn>
                              </p:par>
                            </p:childTnLst>
                          </p:cTn>
                        </p:par>
                      </p:childTnLst>
                    </p:cTn>
                  </p:par>
                  <p:par>
                    <p:cTn id="124" fill="hold">
                      <p:stCondLst>
                        <p:cond delay="indefinite"/>
                      </p:stCondLst>
                      <p:childTnLst>
                        <p:par>
                          <p:cTn id="125" fill="hold">
                            <p:stCondLst>
                              <p:cond delay="0"/>
                            </p:stCondLst>
                            <p:childTnLst>
                              <p:par>
                                <p:cTn id="126" nodeType="clickEffect" fill="hold" presetClass="entr" presetID="3" presetSubtype="10">
                                  <p:stCondLst>
                                    <p:cond delay="0"/>
                                  </p:stCondLst>
                                  <p:childTnLst>
                                    <p:set>
                                      <p:cBhvr>
                                        <p:cTn id="127" dur="1" fill="hold">
                                          <p:stCondLst>
                                            <p:cond delay="0"/>
                                          </p:stCondLst>
                                        </p:cTn>
                                        <p:tgtEl>
                                          <p:spTgt spid="312">
                                            <p:txEl>
                                              <p:pRg st="4" end="4"/>
                                            </p:txEl>
                                          </p:spTgt>
                                        </p:tgtEl>
                                        <p:attrNameLst>
                                          <p:attrName>style.visibility</p:attrName>
                                        </p:attrNameLst>
                                      </p:cBhvr>
                                      <p:to>
                                        <p:strVal val="visible"/>
                                      </p:to>
                                    </p:set>
                                    <p:animEffect filter="blinds(horizontal)" transition="in">
                                      <p:cBhvr additive="repl">
                                        <p:cTn id="128" dur="500"/>
                                        <p:tgtEl>
                                          <p:spTgt spid="312">
                                            <p:txEl>
                                              <p:pRg st="4" end="4"/>
                                            </p:txEl>
                                          </p:spTgt>
                                        </p:tgtEl>
                                      </p:cBhvr>
                                    </p:animEffect>
                                  </p:childTnLst>
                                </p:cTn>
                              </p:par>
                            </p:childTnLst>
                          </p:cTn>
                        </p:par>
                      </p:childTnLst>
                    </p:cTn>
                  </p:par>
                  <p:par>
                    <p:cTn id="129" fill="hold">
                      <p:stCondLst>
                        <p:cond delay="indefinite"/>
                      </p:stCondLst>
                      <p:childTnLst>
                        <p:par>
                          <p:cTn id="130" fill="hold">
                            <p:stCondLst>
                              <p:cond delay="0"/>
                            </p:stCondLst>
                            <p:childTnLst>
                              <p:par>
                                <p:cTn id="131" nodeType="clickEffect" fill="hold" presetClass="entr" presetID="3" presetSubtype="10">
                                  <p:stCondLst>
                                    <p:cond delay="0"/>
                                  </p:stCondLst>
                                  <p:childTnLst>
                                    <p:set>
                                      <p:cBhvr>
                                        <p:cTn id="132" dur="1" fill="hold">
                                          <p:stCondLst>
                                            <p:cond delay="0"/>
                                          </p:stCondLst>
                                        </p:cTn>
                                        <p:tgtEl>
                                          <p:spTgt spid="312">
                                            <p:txEl>
                                              <p:pRg st="6" end="6"/>
                                            </p:txEl>
                                          </p:spTgt>
                                        </p:tgtEl>
                                        <p:attrNameLst>
                                          <p:attrName>style.visibility</p:attrName>
                                        </p:attrNameLst>
                                      </p:cBhvr>
                                      <p:to>
                                        <p:strVal val="visible"/>
                                      </p:to>
                                    </p:set>
                                    <p:animEffect filter="blinds(horizontal)" transition="in">
                                      <p:cBhvr additive="repl">
                                        <p:cTn id="133" dur="500"/>
                                        <p:tgtEl>
                                          <p:spTgt spid="312">
                                            <p:txEl>
                                              <p:pRg st="6" end="6"/>
                                            </p:txEl>
                                          </p:spTgt>
                                        </p:tgtEl>
                                      </p:cBhvr>
                                    </p:animEffect>
                                  </p:childTnLst>
                                </p:cTn>
                              </p:par>
                            </p:childTnLst>
                          </p:cTn>
                        </p:par>
                      </p:childTnLst>
                    </p:cTn>
                  </p:par>
                  <p:par>
                    <p:cTn id="134" fill="hold">
                      <p:stCondLst>
                        <p:cond delay="indefinite"/>
                      </p:stCondLst>
                      <p:childTnLst>
                        <p:par>
                          <p:cTn id="135" fill="hold">
                            <p:stCondLst>
                              <p:cond delay="0"/>
                            </p:stCondLst>
                            <p:childTnLst>
                              <p:par>
                                <p:cTn id="136" nodeType="clickEffect" fill="hold" presetClass="entr" presetID="3" presetSubtype="10">
                                  <p:stCondLst>
                                    <p:cond delay="0"/>
                                  </p:stCondLst>
                                  <p:childTnLst>
                                    <p:set>
                                      <p:cBhvr>
                                        <p:cTn id="137" dur="1" fill="hold">
                                          <p:stCondLst>
                                            <p:cond delay="0"/>
                                          </p:stCondLst>
                                        </p:cTn>
                                        <p:tgtEl>
                                          <p:spTgt spid="312">
                                            <p:txEl>
                                              <p:pRg st="8" end="8"/>
                                            </p:txEl>
                                          </p:spTgt>
                                        </p:tgtEl>
                                        <p:attrNameLst>
                                          <p:attrName>style.visibility</p:attrName>
                                        </p:attrNameLst>
                                      </p:cBhvr>
                                      <p:to>
                                        <p:strVal val="visible"/>
                                      </p:to>
                                    </p:set>
                                    <p:animEffect filter="blinds(horizontal)" transition="in">
                                      <p:cBhvr additive="repl">
                                        <p:cTn id="138" dur="500"/>
                                        <p:tgtEl>
                                          <p:spTgt spid="312">
                                            <p:txEl>
                                              <p:pRg st="8" end="8"/>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4" name="CustomShape 1"/>
          <p:cNvSpPr/>
          <p:nvPr/>
        </p:nvSpPr>
        <p:spPr>
          <a:xfrm>
            <a:off x="457200" y="457200"/>
            <a:ext cx="8227440" cy="1369440"/>
          </a:xfrm>
          <a:prstGeom prst="rect">
            <a:avLst/>
          </a:prstGeom>
          <a:noFill/>
          <a:ln>
            <a:noFill/>
          </a:ln>
        </p:spPr>
        <p:style>
          <a:lnRef idx="0"/>
          <a:fillRef idx="0"/>
          <a:effectRef idx="0"/>
          <a:fontRef idx="minor"/>
        </p:style>
        <p:txBody>
          <a:bodyPr lIns="90000" rIns="90000" tIns="46800" bIns="46800" anchor="ctr"/>
          <a:p>
            <a:pPr>
              <a:lnSpc>
                <a:spcPct val="100000"/>
              </a:lnSpc>
            </a:pPr>
            <a:r>
              <a:rPr b="1" lang="en-US" sz="2800" spc="-1" strike="noStrike">
                <a:solidFill>
                  <a:srgbClr val="ff0000"/>
                </a:solidFill>
                <a:latin typeface="Arial"/>
                <a:ea typeface="DejaVu Sans"/>
              </a:rPr>
              <a:t>CFR Part 43.3 - Persons authorized to perform preventive maintenance</a:t>
            </a:r>
            <a:endParaRPr b="0" lang="en-US" sz="2800" spc="-1" strike="noStrike">
              <a:latin typeface="Arial"/>
            </a:endParaRPr>
          </a:p>
        </p:txBody>
      </p:sp>
      <p:sp>
        <p:nvSpPr>
          <p:cNvPr id="315" name="CustomShape 2"/>
          <p:cNvSpPr/>
          <p:nvPr/>
        </p:nvSpPr>
        <p:spPr>
          <a:xfrm>
            <a:off x="182520" y="1981080"/>
            <a:ext cx="4662000" cy="4265280"/>
          </a:xfrm>
          <a:prstGeom prst="rect">
            <a:avLst/>
          </a:prstGeom>
          <a:noFill/>
          <a:ln>
            <a:noFill/>
          </a:ln>
        </p:spPr>
        <p:style>
          <a:lnRef idx="0"/>
          <a:fillRef idx="0"/>
          <a:effectRef idx="0"/>
          <a:fontRef idx="minor"/>
        </p:style>
        <p:txBody>
          <a:bodyPr lIns="90000" rIns="90000" tIns="46800" bIns="46800"/>
          <a:p>
            <a:pPr marL="342720" indent="-323280">
              <a:lnSpc>
                <a:spcPct val="90000"/>
              </a:lnSpc>
            </a:pPr>
            <a:r>
              <a:rPr b="0" lang="en-US" sz="2400" spc="-1" strike="noStrike">
                <a:solidFill>
                  <a:srgbClr val="000000"/>
                </a:solidFill>
                <a:latin typeface="Arial"/>
                <a:ea typeface="DejaVu Sans"/>
              </a:rPr>
              <a:t> </a:t>
            </a:r>
            <a:endParaRPr b="0" lang="en-US" sz="2400" spc="-1" strike="noStrike">
              <a:latin typeface="Arial"/>
            </a:endParaRPr>
          </a:p>
          <a:p>
            <a:pPr marL="325080" indent="-322920">
              <a:lnSpc>
                <a:spcPct val="90000"/>
              </a:lnSpc>
              <a:buClr>
                <a:srgbClr val="00007d"/>
              </a:buClr>
              <a:buSzPct val="75000"/>
              <a:buFont typeface="Wingdings" charset="2"/>
              <a:buChar char=""/>
            </a:pPr>
            <a:r>
              <a:rPr b="1" lang="en-US" sz="2800" spc="-1" strike="noStrike">
                <a:solidFill>
                  <a:srgbClr val="000000"/>
                </a:solidFill>
                <a:latin typeface="Arial"/>
                <a:ea typeface="DejaVu Sans"/>
              </a:rPr>
              <a:t>(g)</a:t>
            </a:r>
            <a:r>
              <a:rPr b="0" lang="en-US" sz="2800" spc="-1" strike="noStrike">
                <a:solidFill>
                  <a:srgbClr val="000000"/>
                </a:solidFill>
                <a:latin typeface="Arial"/>
                <a:ea typeface="DejaVu Sans"/>
              </a:rPr>
              <a:t> The holder of a </a:t>
            </a:r>
            <a:r>
              <a:rPr b="1" lang="en-US" sz="2800" spc="-1" strike="noStrike">
                <a:solidFill>
                  <a:srgbClr val="000000"/>
                </a:solidFill>
                <a:latin typeface="Arial"/>
                <a:ea typeface="DejaVu Sans"/>
              </a:rPr>
              <a:t>pilot certificate</a:t>
            </a:r>
            <a:r>
              <a:rPr b="0" lang="en-US" sz="2800" spc="-1" strike="noStrike">
                <a:solidFill>
                  <a:srgbClr val="000000"/>
                </a:solidFill>
                <a:latin typeface="Arial"/>
                <a:ea typeface="DejaVu Sans"/>
              </a:rPr>
              <a:t> (private or commercial) issued under CFR Part 61 may perform </a:t>
            </a:r>
            <a:r>
              <a:rPr b="1" lang="en-US" sz="2800" spc="-1" strike="noStrike">
                <a:solidFill>
                  <a:srgbClr val="000000"/>
                </a:solidFill>
                <a:latin typeface="Arial"/>
                <a:ea typeface="DejaVu Sans"/>
              </a:rPr>
              <a:t>preventive maintenance</a:t>
            </a:r>
            <a:r>
              <a:rPr b="0" lang="en-US" sz="2800" spc="-1" strike="noStrike">
                <a:solidFill>
                  <a:srgbClr val="000000"/>
                </a:solidFill>
                <a:latin typeface="Arial"/>
                <a:ea typeface="DejaVu Sans"/>
              </a:rPr>
              <a:t> on any aircraft owned or operated by that pilot …</a:t>
            </a:r>
            <a:endParaRPr b="0" lang="en-US" sz="2800" spc="-1" strike="noStrike">
              <a:latin typeface="Arial"/>
            </a:endParaRPr>
          </a:p>
          <a:p>
            <a:pPr marL="341280" indent="-323280">
              <a:lnSpc>
                <a:spcPct val="90000"/>
              </a:lnSpc>
            </a:pPr>
            <a:r>
              <a:rPr b="0" lang="en-US" sz="2800" spc="-1" strike="noStrike">
                <a:solidFill>
                  <a:srgbClr val="000000"/>
                </a:solidFill>
                <a:latin typeface="Arial"/>
                <a:ea typeface="DejaVu Sans"/>
              </a:rPr>
              <a:t> </a:t>
            </a:r>
            <a:endParaRPr b="0" lang="en-US" sz="2800" spc="-1" strike="noStrike">
              <a:latin typeface="Arial"/>
            </a:endParaRPr>
          </a:p>
        </p:txBody>
      </p:sp>
      <p:pic>
        <p:nvPicPr>
          <p:cNvPr id="316" name="" descr=""/>
          <p:cNvPicPr/>
          <p:nvPr/>
        </p:nvPicPr>
        <p:blipFill>
          <a:blip r:embed="rId1"/>
          <a:stretch/>
        </p:blipFill>
        <p:spPr>
          <a:xfrm>
            <a:off x="5578560" y="2011320"/>
            <a:ext cx="2925000" cy="3655440"/>
          </a:xfrm>
          <a:prstGeom prst="rect">
            <a:avLst/>
          </a:prstGeom>
          <a:ln>
            <a:noFill/>
          </a:ln>
        </p:spPr>
      </p:pic>
    </p:spTree>
  </p:cSld>
  <p:timing>
    <p:tnLst>
      <p:par>
        <p:cTn id="139" dur="indefinite" restart="never" nodeType="tmRoot">
          <p:childTnLst>
            <p:seq>
              <p:cTn id="140"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7" name="CustomShape 1"/>
          <p:cNvSpPr/>
          <p:nvPr/>
        </p:nvSpPr>
        <p:spPr>
          <a:xfrm>
            <a:off x="609480" y="457200"/>
            <a:ext cx="8227440" cy="821520"/>
          </a:xfrm>
          <a:prstGeom prst="rect">
            <a:avLst/>
          </a:prstGeom>
          <a:noFill/>
          <a:ln>
            <a:noFill/>
          </a:ln>
        </p:spPr>
        <p:style>
          <a:lnRef idx="0"/>
          <a:fillRef idx="0"/>
          <a:effectRef idx="0"/>
          <a:fontRef idx="minor"/>
        </p:style>
        <p:txBody>
          <a:bodyPr lIns="90000" rIns="90000" tIns="46800" bIns="46800" anchor="ctr"/>
          <a:p>
            <a:pPr>
              <a:lnSpc>
                <a:spcPct val="100000"/>
              </a:lnSpc>
            </a:pPr>
            <a:r>
              <a:rPr b="1" lang="en-US" sz="4000" spc="-1" strike="noStrike">
                <a:solidFill>
                  <a:srgbClr val="ff0000"/>
                </a:solidFill>
                <a:latin typeface="Arial"/>
                <a:ea typeface="DejaVu Sans"/>
              </a:rPr>
              <a:t>PREVENTIVE MAINTENANCE</a:t>
            </a:r>
            <a:endParaRPr b="0" lang="en-US" sz="4000" spc="-1" strike="noStrike">
              <a:latin typeface="Arial"/>
            </a:endParaRPr>
          </a:p>
        </p:txBody>
      </p:sp>
      <p:sp>
        <p:nvSpPr>
          <p:cNvPr id="318" name="CustomShape 2"/>
          <p:cNvSpPr/>
          <p:nvPr/>
        </p:nvSpPr>
        <p:spPr>
          <a:xfrm>
            <a:off x="442800" y="1337400"/>
            <a:ext cx="8532360" cy="1750680"/>
          </a:xfrm>
          <a:prstGeom prst="rect">
            <a:avLst/>
          </a:prstGeom>
          <a:noFill/>
          <a:ln>
            <a:noFill/>
          </a:ln>
        </p:spPr>
        <p:style>
          <a:lnRef idx="0"/>
          <a:fillRef idx="0"/>
          <a:effectRef idx="0"/>
          <a:fontRef idx="minor"/>
        </p:style>
        <p:txBody>
          <a:bodyPr lIns="90000" rIns="90000" tIns="46800" bIns="46800"/>
          <a:p>
            <a:pPr marL="325080" indent="-322920">
              <a:lnSpc>
                <a:spcPct val="100000"/>
              </a:lnSpc>
              <a:buClr>
                <a:srgbClr val="00007d"/>
              </a:buClr>
              <a:buSzPct val="75000"/>
              <a:buFont typeface="Wingdings" charset="2"/>
              <a:buChar char=""/>
            </a:pPr>
            <a:r>
              <a:rPr b="0" lang="en-US" sz="2400" spc="-1" strike="noStrike">
                <a:solidFill>
                  <a:srgbClr val="000000"/>
                </a:solidFill>
                <a:latin typeface="Arial"/>
                <a:ea typeface="DejaVu Sans"/>
              </a:rPr>
              <a:t>Private or Commercial Pilots (</a:t>
            </a:r>
            <a:r>
              <a:rPr b="1" i="1" lang="en-US" sz="2400" spc="-1" strike="noStrike" u="sng">
                <a:solidFill>
                  <a:srgbClr val="000000"/>
                </a:solidFill>
                <a:uFill>
                  <a:solidFill>
                    <a:srgbClr val="ffffff"/>
                  </a:solidFill>
                </a:uFill>
                <a:latin typeface="Arial"/>
                <a:ea typeface="DejaVu Sans"/>
              </a:rPr>
              <a:t>NO</a:t>
            </a:r>
            <a:r>
              <a:rPr b="0" i="1" lang="en-US" sz="2400" spc="-1" strike="noStrike">
                <a:solidFill>
                  <a:srgbClr val="000000"/>
                </a:solidFill>
                <a:latin typeface="Arial"/>
                <a:ea typeface="DejaVu Sans"/>
              </a:rPr>
              <a:t> Student Pilots</a:t>
            </a:r>
            <a:r>
              <a:rPr b="0" lang="en-US" sz="2400" spc="-1" strike="noStrike">
                <a:solidFill>
                  <a:srgbClr val="000000"/>
                </a:solidFill>
                <a:latin typeface="Arial"/>
                <a:ea typeface="DejaVu Sans"/>
              </a:rPr>
              <a:t>)</a:t>
            </a:r>
            <a:endParaRPr b="0" lang="en-US" sz="2400" spc="-1" strike="noStrike">
              <a:latin typeface="Arial"/>
            </a:endParaRPr>
          </a:p>
          <a:p>
            <a:pPr>
              <a:lnSpc>
                <a:spcPct val="100000"/>
              </a:lnSpc>
            </a:pPr>
            <a:endParaRPr b="0" lang="en-US" sz="2400" spc="-1" strike="noStrike">
              <a:latin typeface="Arial"/>
            </a:endParaRPr>
          </a:p>
          <a:p>
            <a:pPr marL="325080" indent="-322920">
              <a:lnSpc>
                <a:spcPct val="100000"/>
              </a:lnSpc>
              <a:buClr>
                <a:srgbClr val="00007d"/>
              </a:buClr>
              <a:buSzPct val="75000"/>
              <a:buFont typeface="Wingdings" charset="2"/>
              <a:buChar char=""/>
            </a:pPr>
            <a:r>
              <a:rPr b="0" lang="en-US" sz="2400" spc="-1" strike="noStrike">
                <a:solidFill>
                  <a:srgbClr val="000000"/>
                </a:solidFill>
                <a:latin typeface="Arial"/>
                <a:ea typeface="DejaVu Sans"/>
              </a:rPr>
              <a:t>Specific operations allowed are listed in </a:t>
            </a:r>
            <a:r>
              <a:rPr b="1" lang="en-US" sz="2400" spc="-1" strike="noStrike">
                <a:solidFill>
                  <a:srgbClr val="000000"/>
                </a:solidFill>
                <a:latin typeface="Arial"/>
                <a:ea typeface="DejaVu Sans"/>
              </a:rPr>
              <a:t>CFR Part 43 - Appx A</a:t>
            </a:r>
            <a:r>
              <a:rPr b="0" lang="en-US" sz="2400" spc="-1" strike="noStrike">
                <a:solidFill>
                  <a:srgbClr val="000000"/>
                </a:solidFill>
                <a:latin typeface="Arial"/>
                <a:ea typeface="DejaVu Sans"/>
              </a:rPr>
              <a:t>. </a:t>
            </a:r>
            <a:endParaRPr b="0" lang="en-US" sz="2400" spc="-1" strike="noStrike">
              <a:latin typeface="Arial"/>
            </a:endParaRPr>
          </a:p>
          <a:p>
            <a:pPr>
              <a:lnSpc>
                <a:spcPct val="100000"/>
              </a:lnSpc>
            </a:pPr>
            <a:endParaRPr b="0" lang="en-US" sz="2400" spc="-1" strike="noStrike">
              <a:latin typeface="Arial"/>
            </a:endParaRPr>
          </a:p>
          <a:p>
            <a:pPr marL="325080" indent="-322920">
              <a:lnSpc>
                <a:spcPct val="100000"/>
              </a:lnSpc>
              <a:buClr>
                <a:srgbClr val="00007d"/>
              </a:buClr>
              <a:buSzPct val="75000"/>
              <a:buFont typeface="Wingdings" charset="2"/>
              <a:buChar char=""/>
            </a:pPr>
            <a:r>
              <a:rPr b="1" i="1" lang="en-US" sz="2400" spc="-1" strike="noStrike" u="sng">
                <a:solidFill>
                  <a:srgbClr val="000000"/>
                </a:solidFill>
                <a:uFill>
                  <a:solidFill>
                    <a:srgbClr val="ffffff"/>
                  </a:solidFill>
                </a:uFill>
                <a:latin typeface="Arial"/>
                <a:ea typeface="DejaVu Sans"/>
              </a:rPr>
              <a:t>ONLY</a:t>
            </a:r>
            <a:r>
              <a:rPr b="1" lang="en-US" sz="2400" spc="-1" strike="noStrike">
                <a:solidFill>
                  <a:srgbClr val="000000"/>
                </a:solidFill>
                <a:latin typeface="Arial"/>
                <a:ea typeface="DejaVu Sans"/>
              </a:rPr>
              <a:t> </a:t>
            </a:r>
            <a:r>
              <a:rPr b="0" lang="en-US" sz="2400" spc="-1" strike="noStrike">
                <a:solidFill>
                  <a:srgbClr val="000000"/>
                </a:solidFill>
                <a:latin typeface="Arial"/>
                <a:ea typeface="DejaVu Sans"/>
              </a:rPr>
              <a:t>the operations listed may be performed and signed off.</a:t>
            </a:r>
            <a:endParaRPr b="0" lang="en-US" sz="2400" spc="-1" strike="noStrike">
              <a:latin typeface="Arial"/>
            </a:endParaRPr>
          </a:p>
        </p:txBody>
      </p:sp>
      <p:pic>
        <p:nvPicPr>
          <p:cNvPr id="319" name="" descr=""/>
          <p:cNvPicPr/>
          <p:nvPr/>
        </p:nvPicPr>
        <p:blipFill>
          <a:blip r:embed="rId1"/>
          <a:stretch/>
        </p:blipFill>
        <p:spPr>
          <a:xfrm>
            <a:off x="1828800" y="3682800"/>
            <a:ext cx="2286000" cy="3080880"/>
          </a:xfrm>
          <a:prstGeom prst="rect">
            <a:avLst/>
          </a:prstGeom>
          <a:ln>
            <a:noFill/>
          </a:ln>
        </p:spPr>
      </p:pic>
      <p:pic>
        <p:nvPicPr>
          <p:cNvPr id="320" name="" descr=""/>
          <p:cNvPicPr/>
          <p:nvPr/>
        </p:nvPicPr>
        <p:blipFill>
          <a:blip r:embed="rId2"/>
          <a:stretch/>
        </p:blipFill>
        <p:spPr>
          <a:xfrm>
            <a:off x="5303520" y="3587400"/>
            <a:ext cx="2374560" cy="3178080"/>
          </a:xfrm>
          <a:prstGeom prst="rect">
            <a:avLst/>
          </a:prstGeom>
          <a:ln>
            <a:noFill/>
          </a:ln>
        </p:spPr>
      </p:pic>
    </p:spTree>
  </p:cSld>
  <p:timing>
    <p:tnLst>
      <p:par>
        <p:cTn id="141" dur="indefinite" restart="never" nodeType="tmRoot">
          <p:childTnLst>
            <p:seq>
              <p:cTn id="142" dur="indefinite" nodeType="mainSeq">
                <p:childTnLst>
                  <p:par>
                    <p:cTn id="143" fill="hold">
                      <p:stCondLst>
                        <p:cond delay="indefinite"/>
                      </p:stCondLst>
                      <p:childTnLst>
                        <p:par>
                          <p:cTn id="144" fill="hold">
                            <p:stCondLst>
                              <p:cond delay="0"/>
                            </p:stCondLst>
                            <p:childTnLst>
                              <p:par>
                                <p:cTn id="145" nodeType="clickEffect" fill="hold" presetClass="entr" presetID="3" presetSubtype="10">
                                  <p:stCondLst>
                                    <p:cond delay="0"/>
                                  </p:stCondLst>
                                  <p:childTnLst>
                                    <p:set>
                                      <p:cBhvr>
                                        <p:cTn id="146" dur="1" fill="hold">
                                          <p:stCondLst>
                                            <p:cond delay="0"/>
                                          </p:stCondLst>
                                        </p:cTn>
                                        <p:tgtEl>
                                          <p:spTgt spid="318">
                                            <p:txEl>
                                              <p:pRg st="2" end="2"/>
                                            </p:txEl>
                                          </p:spTgt>
                                        </p:tgtEl>
                                        <p:attrNameLst>
                                          <p:attrName>style.visibility</p:attrName>
                                        </p:attrNameLst>
                                      </p:cBhvr>
                                      <p:to>
                                        <p:strVal val="visible"/>
                                      </p:to>
                                    </p:set>
                                    <p:animEffect filter="blinds(horizontal)" transition="in">
                                      <p:cBhvr additive="repl">
                                        <p:cTn id="147" dur="500"/>
                                        <p:tgtEl>
                                          <p:spTgt spid="318">
                                            <p:txEl>
                                              <p:pRg st="2" end="2"/>
                                            </p:txEl>
                                          </p:spTgt>
                                        </p:tgtEl>
                                      </p:cBhvr>
                                    </p:animEffect>
                                  </p:childTnLst>
                                </p:cTn>
                              </p:par>
                            </p:childTnLst>
                          </p:cTn>
                        </p:par>
                      </p:childTnLst>
                    </p:cTn>
                  </p:par>
                  <p:par>
                    <p:cTn id="148" fill="hold">
                      <p:stCondLst>
                        <p:cond delay="indefinite"/>
                      </p:stCondLst>
                      <p:childTnLst>
                        <p:par>
                          <p:cTn id="149" fill="hold">
                            <p:stCondLst>
                              <p:cond delay="0"/>
                            </p:stCondLst>
                            <p:childTnLst>
                              <p:par>
                                <p:cTn id="150" nodeType="clickEffect" fill="hold" presetClass="entr" presetID="3" presetSubtype="10">
                                  <p:stCondLst>
                                    <p:cond delay="0"/>
                                  </p:stCondLst>
                                  <p:childTnLst>
                                    <p:set>
                                      <p:cBhvr>
                                        <p:cTn id="151" dur="1" fill="hold">
                                          <p:stCondLst>
                                            <p:cond delay="0"/>
                                          </p:stCondLst>
                                        </p:cTn>
                                        <p:tgtEl>
                                          <p:spTgt spid="318">
                                            <p:txEl>
                                              <p:pRg st="4" end="4"/>
                                            </p:txEl>
                                          </p:spTgt>
                                        </p:tgtEl>
                                        <p:attrNameLst>
                                          <p:attrName>style.visibility</p:attrName>
                                        </p:attrNameLst>
                                      </p:cBhvr>
                                      <p:to>
                                        <p:strVal val="visible"/>
                                      </p:to>
                                    </p:set>
                                    <p:animEffect filter="blinds(horizontal)" transition="in">
                                      <p:cBhvr additive="repl">
                                        <p:cTn id="152" dur="500"/>
                                        <p:tgtEl>
                                          <p:spTgt spid="318">
                                            <p:txEl>
                                              <p:pRg st="4" end="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4731</TotalTime>
  <Application>LibreOffice/6.0.1.1$Windows_x86 LibreOffice_project/60bfb1526849283ce2491346ed2aa51c465abfe6</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2008-02-05T17:41:39Z</dcterms:created>
  <dc:creator>jth</dc:creator>
  <dc:description/>
  <dc:language>en-US</dc:language>
  <cp:lastModifiedBy/>
  <dcterms:modified xsi:type="dcterms:W3CDTF">2018-03-01T14:55:14Z</dcterms:modified>
  <cp:revision>258</cp:revision>
  <dc:subject/>
  <dc:title>Maintenance &amp; Preventative Maintenance</dc:title>
</cp:coreProperties>
</file>